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b736fd2fdf48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2163dc9a4b4d75"/>
  </p:sldMasterIdLst>
  <p:sldIdLst>
    <p:sldId xmlns:r="http://schemas.openxmlformats.org/officeDocument/2006/relationships" id="256" r:id="R79ecc449d32d4df3"/>
    <p:sldId xmlns:r="http://schemas.openxmlformats.org/officeDocument/2006/relationships" id="257" r:id="Rc097f5ffb2904f0c"/>
    <p:sldId xmlns:r="http://schemas.openxmlformats.org/officeDocument/2006/relationships" id="258" r:id="Rced5569aa05b4848"/>
    <p:sldId xmlns:r="http://schemas.openxmlformats.org/officeDocument/2006/relationships" id="259" r:id="R0d31b1b3b6074be8"/>
    <p:sldId xmlns:r="http://schemas.openxmlformats.org/officeDocument/2006/relationships" id="260" r:id="R2c8f5be85fb741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163dc9a4b4d75" /><Relationship Type="http://schemas.openxmlformats.org/officeDocument/2006/relationships/slide" Target="/ppt/slides/slide1.xml" Id="R79ecc449d32d4df3" /><Relationship Type="http://schemas.openxmlformats.org/officeDocument/2006/relationships/slide" Target="/ppt/slides/slide2.xml" Id="Rc097f5ffb2904f0c" /><Relationship Type="http://schemas.openxmlformats.org/officeDocument/2006/relationships/slide" Target="/ppt/slides/slide3.xml" Id="Rced5569aa05b4848" /><Relationship Type="http://schemas.openxmlformats.org/officeDocument/2006/relationships/slide" Target="/ppt/slides/slide4.xml" Id="R0d31b1b3b6074be8" /><Relationship Type="http://schemas.openxmlformats.org/officeDocument/2006/relationships/slide" Target="/ppt/slides/slide5.xml" Id="R2c8f5be85fb741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0cc0b1cc440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2ce7951084537" /><Relationship Type="http://schemas.openxmlformats.org/officeDocument/2006/relationships/theme" Target="/ppt/slideMasters/theme/theme1.xml" Id="R3c46ba9d0a6b40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12ce79510845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712fe5ca545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8f5f6a00d46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880e59a4246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017ff55524e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5e35ceb8e748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OLAV BERGJORD INGENIØR OG ARKITEKTKONTOR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BERGJORD INGENIØR OG ARKITEKTKONTOR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OLAV BERGJORD INGENIØR OG ARKITEKTKONTOR AS</a:t>
            </a:r>
          </a:p>
        </p:txBody>
      </p:sp>
    </p:spTree>
  </p:cSld>
  <p:clrMapOvr>
    <a:masterClrMapping xmlns:a="http://schemas.openxmlformats.org/drawingml/2006/main"/>
  </p:clrMapOvr>
</p:sld>
</file>