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ca5ddd26a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9b00b9d294fb2"/>
  </p:sldMasterIdLst>
  <p:sldIdLst>
    <p:sldId xmlns:r="http://schemas.openxmlformats.org/officeDocument/2006/relationships" id="256" r:id="Rce68c0f96e834de3"/>
    <p:sldId xmlns:r="http://schemas.openxmlformats.org/officeDocument/2006/relationships" id="257" r:id="R371edf9d90dc4e78"/>
    <p:sldId xmlns:r="http://schemas.openxmlformats.org/officeDocument/2006/relationships" id="258" r:id="Re30b1e3598c24b4d"/>
    <p:sldId xmlns:r="http://schemas.openxmlformats.org/officeDocument/2006/relationships" id="259" r:id="R8127a2ed76b94be9"/>
    <p:sldId xmlns:r="http://schemas.openxmlformats.org/officeDocument/2006/relationships" id="260" r:id="R1a4103dd29be48a2"/>
    <p:sldId xmlns:r="http://schemas.openxmlformats.org/officeDocument/2006/relationships" id="261" r:id="Rf7d1622fa1574952"/>
    <p:sldId xmlns:r="http://schemas.openxmlformats.org/officeDocument/2006/relationships" id="262" r:id="R5a70ee062acb44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9b00b9d294fb2" /><Relationship Type="http://schemas.openxmlformats.org/officeDocument/2006/relationships/slide" Target="/ppt/slides/slide1.xml" Id="Rce68c0f96e834de3" /><Relationship Type="http://schemas.openxmlformats.org/officeDocument/2006/relationships/slide" Target="/ppt/slides/slide2.xml" Id="R371edf9d90dc4e78" /><Relationship Type="http://schemas.openxmlformats.org/officeDocument/2006/relationships/slide" Target="/ppt/slides/slide3.xml" Id="Re30b1e3598c24b4d" /><Relationship Type="http://schemas.openxmlformats.org/officeDocument/2006/relationships/slide" Target="/ppt/slides/slide4.xml" Id="R8127a2ed76b94be9" /><Relationship Type="http://schemas.openxmlformats.org/officeDocument/2006/relationships/slide" Target="/ppt/slides/slide5.xml" Id="R1a4103dd29be48a2" /><Relationship Type="http://schemas.openxmlformats.org/officeDocument/2006/relationships/slide" Target="/ppt/slides/slide6.xml" Id="Rf7d1622fa1574952" /><Relationship Type="http://schemas.openxmlformats.org/officeDocument/2006/relationships/slide" Target="/ppt/slides/slide7.xml" Id="R5a70ee062acb44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b831a09a3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842376039444c" /><Relationship Type="http://schemas.openxmlformats.org/officeDocument/2006/relationships/theme" Target="/ppt/slideMasters/theme/theme1.xml" Id="R19415f68a682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842376039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15b3d3c68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9340a0d0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68a3adc07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9264fcd83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587c7e63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c1a61868d4b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c38e8cdb943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EIENDOM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5 849 520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23 112 936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66 281 673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Blåklokkeveien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22 18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tormod.ruud@bohus.no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971 579 463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