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ae99b8f74149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51156fa8ad4849"/>
  </p:sldMasterIdLst>
  <p:sldIdLst>
    <p:sldId xmlns:r="http://schemas.openxmlformats.org/officeDocument/2006/relationships" id="256" r:id="R83d7831d3e564e16"/>
    <p:sldId xmlns:r="http://schemas.openxmlformats.org/officeDocument/2006/relationships" id="257" r:id="R8ffa9a1c3d704a5d"/>
    <p:sldId xmlns:r="http://schemas.openxmlformats.org/officeDocument/2006/relationships" id="258" r:id="R6b4b4da9f6204ba5"/>
    <p:sldId xmlns:r="http://schemas.openxmlformats.org/officeDocument/2006/relationships" id="259" r:id="Ree69658891f445b4"/>
    <p:sldId xmlns:r="http://schemas.openxmlformats.org/officeDocument/2006/relationships" id="260" r:id="Rb1d126d0dae44a21"/>
    <p:sldId xmlns:r="http://schemas.openxmlformats.org/officeDocument/2006/relationships" id="261" r:id="R3d1c4b1393534d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1156fa8ad4849" /><Relationship Type="http://schemas.openxmlformats.org/officeDocument/2006/relationships/slide" Target="/ppt/slides/slide1.xml" Id="R83d7831d3e564e16" /><Relationship Type="http://schemas.openxmlformats.org/officeDocument/2006/relationships/slide" Target="/ppt/slides/slide2.xml" Id="R8ffa9a1c3d704a5d" /><Relationship Type="http://schemas.openxmlformats.org/officeDocument/2006/relationships/slide" Target="/ppt/slides/slide3.xml" Id="R6b4b4da9f6204ba5" /><Relationship Type="http://schemas.openxmlformats.org/officeDocument/2006/relationships/slide" Target="/ppt/slides/slide4.xml" Id="Ree69658891f445b4" /><Relationship Type="http://schemas.openxmlformats.org/officeDocument/2006/relationships/slide" Target="/ppt/slides/slide5.xml" Id="Rb1d126d0dae44a21" /><Relationship Type="http://schemas.openxmlformats.org/officeDocument/2006/relationships/slide" Target="/ppt/slides/slide6.xml" Id="R3d1c4b1393534d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9c3aca327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fbac51d5f42d5" /><Relationship Type="http://schemas.openxmlformats.org/officeDocument/2006/relationships/theme" Target="/ppt/slideMasters/theme/theme1.xml" Id="R37fe0f8cae8d40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ffbac51d5f42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2f544b10447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fd0db3f374e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1f0733a3f4d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b9abf5fe942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bdc774b5b44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12a41f20744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GRENDAL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GRENDAL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406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74828206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