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25852485db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de3eedcc0449a"/>
  </p:sldMasterIdLst>
  <p:sldIdLst>
    <p:sldId xmlns:r="http://schemas.openxmlformats.org/officeDocument/2006/relationships" id="256" r:id="R61edf73ac44b4036"/>
    <p:sldId xmlns:r="http://schemas.openxmlformats.org/officeDocument/2006/relationships" id="257" r:id="R14295095bb6242bb"/>
    <p:sldId xmlns:r="http://schemas.openxmlformats.org/officeDocument/2006/relationships" id="258" r:id="Rda44b9d660614947"/>
    <p:sldId xmlns:r="http://schemas.openxmlformats.org/officeDocument/2006/relationships" id="259" r:id="Rbe2a0c4c53224628"/>
    <p:sldId xmlns:r="http://schemas.openxmlformats.org/officeDocument/2006/relationships" id="260" r:id="R064ecb1fd196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de3eedcc0449a" /><Relationship Type="http://schemas.openxmlformats.org/officeDocument/2006/relationships/slide" Target="/ppt/slides/slide1.xml" Id="R61edf73ac44b4036" /><Relationship Type="http://schemas.openxmlformats.org/officeDocument/2006/relationships/slide" Target="/ppt/slides/slide2.xml" Id="R14295095bb6242bb" /><Relationship Type="http://schemas.openxmlformats.org/officeDocument/2006/relationships/slide" Target="/ppt/slides/slide3.xml" Id="Rda44b9d660614947" /><Relationship Type="http://schemas.openxmlformats.org/officeDocument/2006/relationships/slide" Target="/ppt/slides/slide4.xml" Id="Rbe2a0c4c53224628" /><Relationship Type="http://schemas.openxmlformats.org/officeDocument/2006/relationships/slide" Target="/ppt/slides/slide5.xml" Id="R064ecb1fd196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a6e8d2f7f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1c3406a7440b5" /><Relationship Type="http://schemas.openxmlformats.org/officeDocument/2006/relationships/theme" Target="/ppt/slideMasters/theme/theme1.xml" Id="Rc267b1b2a723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91c3406a74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c0a8f6614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31f66f0c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4d917b36f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2afad77f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0dfd9571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