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497d7bfc4b4f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552a8bfc54495a"/>
  </p:sldMasterIdLst>
  <p:sldIdLst>
    <p:sldId xmlns:r="http://schemas.openxmlformats.org/officeDocument/2006/relationships" id="256" r:id="R0693049973f34213"/>
    <p:sldId xmlns:r="http://schemas.openxmlformats.org/officeDocument/2006/relationships" id="257" r:id="R844a60bb61b7402c"/>
    <p:sldId xmlns:r="http://schemas.openxmlformats.org/officeDocument/2006/relationships" id="258" r:id="Rec945875eb054477"/>
    <p:sldId xmlns:r="http://schemas.openxmlformats.org/officeDocument/2006/relationships" id="259" r:id="R0c144400ca66486a"/>
    <p:sldId xmlns:r="http://schemas.openxmlformats.org/officeDocument/2006/relationships" id="260" r:id="Rd27cf8c221c14d56"/>
    <p:sldId xmlns:r="http://schemas.openxmlformats.org/officeDocument/2006/relationships" id="261" r:id="R9b4f220061024f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552a8bfc54495a" /><Relationship Type="http://schemas.openxmlformats.org/officeDocument/2006/relationships/slide" Target="/ppt/slides/slide1.xml" Id="R0693049973f34213" /><Relationship Type="http://schemas.openxmlformats.org/officeDocument/2006/relationships/slide" Target="/ppt/slides/slide2.xml" Id="R844a60bb61b7402c" /><Relationship Type="http://schemas.openxmlformats.org/officeDocument/2006/relationships/slide" Target="/ppt/slides/slide3.xml" Id="Rec945875eb054477" /><Relationship Type="http://schemas.openxmlformats.org/officeDocument/2006/relationships/slide" Target="/ppt/slides/slide4.xml" Id="R0c144400ca66486a" /><Relationship Type="http://schemas.openxmlformats.org/officeDocument/2006/relationships/slide" Target="/ppt/slides/slide5.xml" Id="Rd27cf8c221c14d56" /><Relationship Type="http://schemas.openxmlformats.org/officeDocument/2006/relationships/slide" Target="/ppt/slides/slide6.xml" Id="R9b4f220061024f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672c6281b844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1373bc3684fa5" /><Relationship Type="http://schemas.openxmlformats.org/officeDocument/2006/relationships/theme" Target="/ppt/slideMasters/theme/theme1.xml" Id="R0765ccb657b348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41373bc3684f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2f0d1a67f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7a8e003ec45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c0161635a4f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e5e4a9d784c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2230c3abe45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6d451aea4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RUSPOLITISK FELLESRÅD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www.ruspolitiskfellesrad.no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971 429 607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RUSPOLITISK FELLESRÅD</a:t>
            </a:r>
          </a:p>
        </p:txBody>
      </p:sp>
    </p:spTree>
  </p:cSld>
  <p:clrMapOvr>
    <a:masterClrMapping xmlns:a="http://schemas.openxmlformats.org/drawingml/2006/main"/>
  </p:clrMapOvr>
</p:sld>
</file>