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a956568554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067a024ea46fb"/>
  </p:sldMasterIdLst>
  <p:sldIdLst>
    <p:sldId xmlns:r="http://schemas.openxmlformats.org/officeDocument/2006/relationships" id="256" r:id="R593739fc8acb4ccd"/>
    <p:sldId xmlns:r="http://schemas.openxmlformats.org/officeDocument/2006/relationships" id="257" r:id="R1cc133b6b3c44cfd"/>
    <p:sldId xmlns:r="http://schemas.openxmlformats.org/officeDocument/2006/relationships" id="258" r:id="R2ea605bdf5274696"/>
    <p:sldId xmlns:r="http://schemas.openxmlformats.org/officeDocument/2006/relationships" id="259" r:id="Ra835fd739473402a"/>
    <p:sldId xmlns:r="http://schemas.openxmlformats.org/officeDocument/2006/relationships" id="260" r:id="R78f1c551281c476b"/>
    <p:sldId xmlns:r="http://schemas.openxmlformats.org/officeDocument/2006/relationships" id="261" r:id="Rf3d425e10f6f46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067a024ea46fb" /><Relationship Type="http://schemas.openxmlformats.org/officeDocument/2006/relationships/slide" Target="/ppt/slides/slide1.xml" Id="R593739fc8acb4ccd" /><Relationship Type="http://schemas.openxmlformats.org/officeDocument/2006/relationships/slide" Target="/ppt/slides/slide2.xml" Id="R1cc133b6b3c44cfd" /><Relationship Type="http://schemas.openxmlformats.org/officeDocument/2006/relationships/slide" Target="/ppt/slides/slide3.xml" Id="R2ea605bdf5274696" /><Relationship Type="http://schemas.openxmlformats.org/officeDocument/2006/relationships/slide" Target="/ppt/slides/slide4.xml" Id="Ra835fd739473402a" /><Relationship Type="http://schemas.openxmlformats.org/officeDocument/2006/relationships/slide" Target="/ppt/slides/slide5.xml" Id="R78f1c551281c476b" /><Relationship Type="http://schemas.openxmlformats.org/officeDocument/2006/relationships/slide" Target="/ppt/slides/slide6.xml" Id="Rf3d425e10f6f46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f6d36e10f4a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917dfc5894647" /><Relationship Type="http://schemas.openxmlformats.org/officeDocument/2006/relationships/theme" Target="/ppt/slideMasters/theme/theme1.xml" Id="R885211686580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917dfc589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6f8c495c9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06d7481ec4d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36790c1e746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b3bc39b05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244ea2c5743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a96765e09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