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158faff0014d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87ed580a9c4837"/>
  </p:sldMasterIdLst>
  <p:sldIdLst>
    <p:sldId xmlns:r="http://schemas.openxmlformats.org/officeDocument/2006/relationships" id="256" r:id="Rc6ed7e9fb04c4d18"/>
    <p:sldId xmlns:r="http://schemas.openxmlformats.org/officeDocument/2006/relationships" id="257" r:id="Rea4d454bd1b14ef2"/>
    <p:sldId xmlns:r="http://schemas.openxmlformats.org/officeDocument/2006/relationships" id="258" r:id="Rda18dcd555ca4ad6"/>
    <p:sldId xmlns:r="http://schemas.openxmlformats.org/officeDocument/2006/relationships" id="259" r:id="R04d15e8f7e0e44d7"/>
    <p:sldId xmlns:r="http://schemas.openxmlformats.org/officeDocument/2006/relationships" id="260" r:id="R8e489f2884ed481e"/>
    <p:sldId xmlns:r="http://schemas.openxmlformats.org/officeDocument/2006/relationships" id="261" r:id="R382155bab3b245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87ed580a9c4837" /><Relationship Type="http://schemas.openxmlformats.org/officeDocument/2006/relationships/slide" Target="/ppt/slides/slide1.xml" Id="Rc6ed7e9fb04c4d18" /><Relationship Type="http://schemas.openxmlformats.org/officeDocument/2006/relationships/slide" Target="/ppt/slides/slide2.xml" Id="Rea4d454bd1b14ef2" /><Relationship Type="http://schemas.openxmlformats.org/officeDocument/2006/relationships/slide" Target="/ppt/slides/slide3.xml" Id="Rda18dcd555ca4ad6" /><Relationship Type="http://schemas.openxmlformats.org/officeDocument/2006/relationships/slide" Target="/ppt/slides/slide4.xml" Id="R04d15e8f7e0e44d7" /><Relationship Type="http://schemas.openxmlformats.org/officeDocument/2006/relationships/slide" Target="/ppt/slides/slide5.xml" Id="R8e489f2884ed481e" /><Relationship Type="http://schemas.openxmlformats.org/officeDocument/2006/relationships/slide" Target="/ppt/slides/slide6.xml" Id="R382155bab3b245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2c9e69395a40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500b8e19c4668" /><Relationship Type="http://schemas.openxmlformats.org/officeDocument/2006/relationships/theme" Target="/ppt/slideMasters/theme/theme1.xml" Id="R239fb48950154c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9500b8e19c46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0333d628742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82ac5cdbc47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dd9e3f14643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270c227b04b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9cef4f53d40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390a24e7347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