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04c4c8eb8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4f96f7e3a14cd2"/>
  </p:sldMasterIdLst>
  <p:sldIdLst>
    <p:sldId xmlns:r="http://schemas.openxmlformats.org/officeDocument/2006/relationships" id="256" r:id="R9ec749c6b8354a49"/>
    <p:sldId xmlns:r="http://schemas.openxmlformats.org/officeDocument/2006/relationships" id="257" r:id="Rb1076a51c97e4a9f"/>
    <p:sldId xmlns:r="http://schemas.openxmlformats.org/officeDocument/2006/relationships" id="258" r:id="Rc91eec652b20407f"/>
    <p:sldId xmlns:r="http://schemas.openxmlformats.org/officeDocument/2006/relationships" id="259" r:id="R317a2392488f4ca6"/>
    <p:sldId xmlns:r="http://schemas.openxmlformats.org/officeDocument/2006/relationships" id="260" r:id="R7294130b588042e8"/>
    <p:sldId xmlns:r="http://schemas.openxmlformats.org/officeDocument/2006/relationships" id="261" r:id="R65f253d34278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f96f7e3a14cd2" /><Relationship Type="http://schemas.openxmlformats.org/officeDocument/2006/relationships/slide" Target="/ppt/slides/slide1.xml" Id="R9ec749c6b8354a49" /><Relationship Type="http://schemas.openxmlformats.org/officeDocument/2006/relationships/slide" Target="/ppt/slides/slide2.xml" Id="Rb1076a51c97e4a9f" /><Relationship Type="http://schemas.openxmlformats.org/officeDocument/2006/relationships/slide" Target="/ppt/slides/slide3.xml" Id="Rc91eec652b20407f" /><Relationship Type="http://schemas.openxmlformats.org/officeDocument/2006/relationships/slide" Target="/ppt/slides/slide4.xml" Id="R317a2392488f4ca6" /><Relationship Type="http://schemas.openxmlformats.org/officeDocument/2006/relationships/slide" Target="/ppt/slides/slide5.xml" Id="R7294130b588042e8" /><Relationship Type="http://schemas.openxmlformats.org/officeDocument/2006/relationships/slide" Target="/ppt/slides/slide6.xml" Id="R65f253d34278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8cbc4732d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ebeb36a04410" /><Relationship Type="http://schemas.openxmlformats.org/officeDocument/2006/relationships/theme" Target="/ppt/slideMasters/theme/theme1.xml" Id="Rb48e6c137d82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a4ebeb36a044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3a080e2dc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f055fb25c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6650f4097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2477a71c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13793a3ba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7acd62270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