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3d0a9a5f4e49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3bd6c9acaf4c25"/>
  </p:sldMasterIdLst>
  <p:sldIdLst>
    <p:sldId xmlns:r="http://schemas.openxmlformats.org/officeDocument/2006/relationships" id="256" r:id="R24d3892068d24c5e"/>
    <p:sldId xmlns:r="http://schemas.openxmlformats.org/officeDocument/2006/relationships" id="257" r:id="R6f1ca1842832495e"/>
    <p:sldId xmlns:r="http://schemas.openxmlformats.org/officeDocument/2006/relationships" id="258" r:id="R37354f3580864d68"/>
    <p:sldId xmlns:r="http://schemas.openxmlformats.org/officeDocument/2006/relationships" id="259" r:id="Re9b852189be94040"/>
    <p:sldId xmlns:r="http://schemas.openxmlformats.org/officeDocument/2006/relationships" id="260" r:id="R0332548d58b94a11"/>
    <p:sldId xmlns:r="http://schemas.openxmlformats.org/officeDocument/2006/relationships" id="261" r:id="R055b68f826be44af"/>
    <p:sldId xmlns:r="http://schemas.openxmlformats.org/officeDocument/2006/relationships" id="262" r:id="R306cb664acd4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bd6c9acaf4c25" /><Relationship Type="http://schemas.openxmlformats.org/officeDocument/2006/relationships/slide" Target="/ppt/slides/slide1.xml" Id="R24d3892068d24c5e" /><Relationship Type="http://schemas.openxmlformats.org/officeDocument/2006/relationships/slide" Target="/ppt/slides/slide2.xml" Id="R6f1ca1842832495e" /><Relationship Type="http://schemas.openxmlformats.org/officeDocument/2006/relationships/slide" Target="/ppt/slides/slide3.xml" Id="R37354f3580864d68" /><Relationship Type="http://schemas.openxmlformats.org/officeDocument/2006/relationships/slide" Target="/ppt/slides/slide4.xml" Id="Re9b852189be94040" /><Relationship Type="http://schemas.openxmlformats.org/officeDocument/2006/relationships/slide" Target="/ppt/slides/slide5.xml" Id="R0332548d58b94a11" /><Relationship Type="http://schemas.openxmlformats.org/officeDocument/2006/relationships/slide" Target="/ppt/slides/slide6.xml" Id="R055b68f826be44af" /><Relationship Type="http://schemas.openxmlformats.org/officeDocument/2006/relationships/slide" Target="/ppt/slides/slide7.xml" Id="R306cb664acd4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027f5ec5046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8c3c119c747eb" /><Relationship Type="http://schemas.openxmlformats.org/officeDocument/2006/relationships/theme" Target="/ppt/slideMasters/theme/theme1.xml" Id="Rd78429ec90d94a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e8c3c119c747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43575558942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2b8cccbb3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ba32102174b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dc557e8f641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8b0fdc8fc44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ae269650e4f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ce0a7066541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