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541d9fb92e48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dff7af40ef4ca3"/>
  </p:sldMasterIdLst>
  <p:sldIdLst>
    <p:sldId xmlns:r="http://schemas.openxmlformats.org/officeDocument/2006/relationships" id="256" r:id="Rae67fc72225c4f4a"/>
    <p:sldId xmlns:r="http://schemas.openxmlformats.org/officeDocument/2006/relationships" id="257" r:id="Rb2123907a3d84863"/>
    <p:sldId xmlns:r="http://schemas.openxmlformats.org/officeDocument/2006/relationships" id="258" r:id="R9a15d7deac194874"/>
    <p:sldId xmlns:r="http://schemas.openxmlformats.org/officeDocument/2006/relationships" id="259" r:id="Rcf3d465a67c84c93"/>
    <p:sldId xmlns:r="http://schemas.openxmlformats.org/officeDocument/2006/relationships" id="260" r:id="Rb36e487a84c94e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dff7af40ef4ca3" /><Relationship Type="http://schemas.openxmlformats.org/officeDocument/2006/relationships/slide" Target="/ppt/slides/slide1.xml" Id="Rae67fc72225c4f4a" /><Relationship Type="http://schemas.openxmlformats.org/officeDocument/2006/relationships/slide" Target="/ppt/slides/slide2.xml" Id="Rb2123907a3d84863" /><Relationship Type="http://schemas.openxmlformats.org/officeDocument/2006/relationships/slide" Target="/ppt/slides/slide3.xml" Id="R9a15d7deac194874" /><Relationship Type="http://schemas.openxmlformats.org/officeDocument/2006/relationships/slide" Target="/ppt/slides/slide4.xml" Id="Rcf3d465a67c84c93" /><Relationship Type="http://schemas.openxmlformats.org/officeDocument/2006/relationships/slide" Target="/ppt/slides/slide5.xml" Id="Rb36e487a84c94e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b1db5f3f7447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5cbf5d539478e" /><Relationship Type="http://schemas.openxmlformats.org/officeDocument/2006/relationships/theme" Target="/ppt/slideMasters/theme/theme1.xml" Id="Rd9b53d6c98a144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b5cbf5d53947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02f4c410d42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42f76fdba4f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72441479a45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42525333b45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d3dda458041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PETRUS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PETRUS RESTAURANT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