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31ee70233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521ac86134c8a"/>
  </p:sldMasterIdLst>
  <p:sldIdLst>
    <p:sldId xmlns:r="http://schemas.openxmlformats.org/officeDocument/2006/relationships" id="256" r:id="R278e79b5b9644446"/>
    <p:sldId xmlns:r="http://schemas.openxmlformats.org/officeDocument/2006/relationships" id="257" r:id="R79f820aaa5e840d1"/>
    <p:sldId xmlns:r="http://schemas.openxmlformats.org/officeDocument/2006/relationships" id="258" r:id="R9148b7726876408d"/>
    <p:sldId xmlns:r="http://schemas.openxmlformats.org/officeDocument/2006/relationships" id="259" r:id="R213ff645e1a242ec"/>
    <p:sldId xmlns:r="http://schemas.openxmlformats.org/officeDocument/2006/relationships" id="260" r:id="R64b85f311285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521ac86134c8a" /><Relationship Type="http://schemas.openxmlformats.org/officeDocument/2006/relationships/slide" Target="/ppt/slides/slide1.xml" Id="R278e79b5b9644446" /><Relationship Type="http://schemas.openxmlformats.org/officeDocument/2006/relationships/slide" Target="/ppt/slides/slide2.xml" Id="R79f820aaa5e840d1" /><Relationship Type="http://schemas.openxmlformats.org/officeDocument/2006/relationships/slide" Target="/ppt/slides/slide3.xml" Id="R9148b7726876408d" /><Relationship Type="http://schemas.openxmlformats.org/officeDocument/2006/relationships/slide" Target="/ppt/slides/slide4.xml" Id="R213ff645e1a242ec" /><Relationship Type="http://schemas.openxmlformats.org/officeDocument/2006/relationships/slide" Target="/ppt/slides/slide5.xml" Id="R64b85f311285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9f48143f42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11dbf3d04eff" /><Relationship Type="http://schemas.openxmlformats.org/officeDocument/2006/relationships/theme" Target="/ppt/slideMasters/theme/theme1.xml" Id="R00ac781e505e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f11dbf3d0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10c157d9a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5d2f0498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f6b0ca0742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c30d71f2c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b81e3a97347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