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60a594974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32300b88b4268"/>
  </p:sldMasterIdLst>
  <p:sldIdLst>
    <p:sldId xmlns:r="http://schemas.openxmlformats.org/officeDocument/2006/relationships" id="256" r:id="R392af6e0dd7447ab"/>
    <p:sldId xmlns:r="http://schemas.openxmlformats.org/officeDocument/2006/relationships" id="257" r:id="R0cbfc23a3d4d4637"/>
    <p:sldId xmlns:r="http://schemas.openxmlformats.org/officeDocument/2006/relationships" id="258" r:id="Rfe45267aa7124d12"/>
    <p:sldId xmlns:r="http://schemas.openxmlformats.org/officeDocument/2006/relationships" id="259" r:id="Rd2bde76de2364e82"/>
    <p:sldId xmlns:r="http://schemas.openxmlformats.org/officeDocument/2006/relationships" id="260" r:id="R1c49e4bb0c43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32300b88b4268" /><Relationship Type="http://schemas.openxmlformats.org/officeDocument/2006/relationships/slide" Target="/ppt/slides/slide1.xml" Id="R392af6e0dd7447ab" /><Relationship Type="http://schemas.openxmlformats.org/officeDocument/2006/relationships/slide" Target="/ppt/slides/slide2.xml" Id="R0cbfc23a3d4d4637" /><Relationship Type="http://schemas.openxmlformats.org/officeDocument/2006/relationships/slide" Target="/ppt/slides/slide3.xml" Id="Rfe45267aa7124d12" /><Relationship Type="http://schemas.openxmlformats.org/officeDocument/2006/relationships/slide" Target="/ppt/slides/slide4.xml" Id="Rd2bde76de2364e82" /><Relationship Type="http://schemas.openxmlformats.org/officeDocument/2006/relationships/slide" Target="/ppt/slides/slide5.xml" Id="R1c49e4bb0c43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309bad43d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2fc168e114e0b" /><Relationship Type="http://schemas.openxmlformats.org/officeDocument/2006/relationships/theme" Target="/ppt/slideMasters/theme/theme1.xml" Id="Rfd9e562054bf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02fc168e11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d7462d494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71f813dc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b9eeb40a3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10dfa2d72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203793b5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