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4106d1eec744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a45e20812d48dc"/>
  </p:sldMasterIdLst>
  <p:sldIdLst>
    <p:sldId xmlns:r="http://schemas.openxmlformats.org/officeDocument/2006/relationships" id="256" r:id="R7d0dde250a0c489a"/>
    <p:sldId xmlns:r="http://schemas.openxmlformats.org/officeDocument/2006/relationships" id="257" r:id="Rdc831985d3d84849"/>
    <p:sldId xmlns:r="http://schemas.openxmlformats.org/officeDocument/2006/relationships" id="258" r:id="R037d036baac54826"/>
    <p:sldId xmlns:r="http://schemas.openxmlformats.org/officeDocument/2006/relationships" id="259" r:id="R79a6366ef1d0453b"/>
    <p:sldId xmlns:r="http://schemas.openxmlformats.org/officeDocument/2006/relationships" id="260" r:id="Rfaa80be43c944da3"/>
    <p:sldId xmlns:r="http://schemas.openxmlformats.org/officeDocument/2006/relationships" id="261" r:id="Rb2c7051c2a004be8"/>
    <p:sldId xmlns:r="http://schemas.openxmlformats.org/officeDocument/2006/relationships" id="262" r:id="Radcea16077b441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a45e20812d48dc" /><Relationship Type="http://schemas.openxmlformats.org/officeDocument/2006/relationships/slide" Target="/ppt/slides/slide1.xml" Id="R7d0dde250a0c489a" /><Relationship Type="http://schemas.openxmlformats.org/officeDocument/2006/relationships/slide" Target="/ppt/slides/slide2.xml" Id="Rdc831985d3d84849" /><Relationship Type="http://schemas.openxmlformats.org/officeDocument/2006/relationships/slide" Target="/ppt/slides/slide3.xml" Id="R037d036baac54826" /><Relationship Type="http://schemas.openxmlformats.org/officeDocument/2006/relationships/slide" Target="/ppt/slides/slide4.xml" Id="R79a6366ef1d0453b" /><Relationship Type="http://schemas.openxmlformats.org/officeDocument/2006/relationships/slide" Target="/ppt/slides/slide5.xml" Id="Rfaa80be43c944da3" /><Relationship Type="http://schemas.openxmlformats.org/officeDocument/2006/relationships/slide" Target="/ppt/slides/slide6.xml" Id="Rb2c7051c2a004be8" /><Relationship Type="http://schemas.openxmlformats.org/officeDocument/2006/relationships/slide" Target="/ppt/slides/slide7.xml" Id="Radcea16077b441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0de781d9f747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e0ca7fd9d94924" /><Relationship Type="http://schemas.openxmlformats.org/officeDocument/2006/relationships/theme" Target="/ppt/slideMasters/theme/theme1.xml" Id="Rb13970f6ef1c4e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e0ca7fd9d949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eaf97b6d9f4f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d61abff6dc4d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95aaec0d994a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c2f724422d46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608836629a462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a93b1b9b2543b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48a7fdfac843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DIN 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DIN DRIFT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40 054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40 716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−493 991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33 367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DINC MEHMET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Grenseveien 32B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0571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42 66 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971 174 439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DRIFT AS</a:t>
            </a:r>
          </a:p>
        </p:txBody>
      </p:sp>
    </p:spTree>
  </p:cSld>
  <p:clrMapOvr>
    <a:masterClrMapping xmlns:a="http://schemas.openxmlformats.org/drawingml/2006/main"/>
  </p:clrMapOvr>
</p:sld>
</file>