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b1027dd01940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321cbc29c54c80"/>
  </p:sldMasterIdLst>
  <p:sldIdLst>
    <p:sldId xmlns:r="http://schemas.openxmlformats.org/officeDocument/2006/relationships" id="256" r:id="R12d8298a911c48d7"/>
    <p:sldId xmlns:r="http://schemas.openxmlformats.org/officeDocument/2006/relationships" id="257" r:id="Rf82551a26d22493f"/>
    <p:sldId xmlns:r="http://schemas.openxmlformats.org/officeDocument/2006/relationships" id="258" r:id="R954cdf58aad14b0e"/>
    <p:sldId xmlns:r="http://schemas.openxmlformats.org/officeDocument/2006/relationships" id="259" r:id="R0c0ae34124644a1a"/>
    <p:sldId xmlns:r="http://schemas.openxmlformats.org/officeDocument/2006/relationships" id="260" r:id="Rac3fd53b15eb41ec"/>
    <p:sldId xmlns:r="http://schemas.openxmlformats.org/officeDocument/2006/relationships" id="261" r:id="Rfb58ea7246ca4c0e"/>
    <p:sldId xmlns:r="http://schemas.openxmlformats.org/officeDocument/2006/relationships" id="262" r:id="Rda50e9738f4741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321cbc29c54c80" /><Relationship Type="http://schemas.openxmlformats.org/officeDocument/2006/relationships/slide" Target="/ppt/slides/slide1.xml" Id="R12d8298a911c48d7" /><Relationship Type="http://schemas.openxmlformats.org/officeDocument/2006/relationships/slide" Target="/ppt/slides/slide2.xml" Id="Rf82551a26d22493f" /><Relationship Type="http://schemas.openxmlformats.org/officeDocument/2006/relationships/slide" Target="/ppt/slides/slide3.xml" Id="R954cdf58aad14b0e" /><Relationship Type="http://schemas.openxmlformats.org/officeDocument/2006/relationships/slide" Target="/ppt/slides/slide4.xml" Id="R0c0ae34124644a1a" /><Relationship Type="http://schemas.openxmlformats.org/officeDocument/2006/relationships/slide" Target="/ppt/slides/slide5.xml" Id="Rac3fd53b15eb41ec" /><Relationship Type="http://schemas.openxmlformats.org/officeDocument/2006/relationships/slide" Target="/ppt/slides/slide6.xml" Id="Rfb58ea7246ca4c0e" /><Relationship Type="http://schemas.openxmlformats.org/officeDocument/2006/relationships/slide" Target="/ppt/slides/slide7.xml" Id="Rda50e9738f4741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cf9d6f975c47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24a0f920554ef0" /><Relationship Type="http://schemas.openxmlformats.org/officeDocument/2006/relationships/theme" Target="/ppt/slideMasters/theme/theme1.xml" Id="R20210b0dd8dd4d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24a0f920554e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3321f4e4bb44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784987f0041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61d88869ac4f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a0ad49072542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2b9d52df134a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45268556d043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7f2943500845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KVIKNEHYTTA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KVIKNEHYTTA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KVIKNEHYTTA AS ble etablert [år] og holder til i Kvikne.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KVIKNEHYTTA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KVIKNEHYTTA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KVIKNEHYTTA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10 314 692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1 521 750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1 168 616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1 367 098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5 828 589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KVIKNEHYTTA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EVENCO AS  –  37,7 %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SVEUM EIENDOM AS  –  25,1 %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BØRLI LEIF ROAR  –  10,5 %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BJØRSAGÅRD KJELL BJARNE  –  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SVEUM KJELL  –  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BJØRSAGÅRD PER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KVIKNEHYTTA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Litjvadmoen, Kvikne Næringspark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2512 Kvikne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48 43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msl@kviknehytta.no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www.kviknehytta.no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971 169 737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KVIKNEHYTTA AS</a:t>
            </a:r>
          </a:p>
        </p:txBody>
      </p:sp>
    </p:spTree>
  </p:cSld>
  <p:clrMapOvr>
    <a:masterClrMapping xmlns:a="http://schemas.openxmlformats.org/drawingml/2006/main"/>
  </p:clrMapOvr>
</p:sld>
</file>