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f09f43299f43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27f60d59a346c0"/>
  </p:sldMasterIdLst>
  <p:sldIdLst>
    <p:sldId xmlns:r="http://schemas.openxmlformats.org/officeDocument/2006/relationships" id="256" r:id="Rcb53528fcefb4290"/>
    <p:sldId xmlns:r="http://schemas.openxmlformats.org/officeDocument/2006/relationships" id="257" r:id="R903061fd4e314015"/>
    <p:sldId xmlns:r="http://schemas.openxmlformats.org/officeDocument/2006/relationships" id="258" r:id="R06b240d092b24c37"/>
    <p:sldId xmlns:r="http://schemas.openxmlformats.org/officeDocument/2006/relationships" id="259" r:id="R0b63cbedc9f34987"/>
    <p:sldId xmlns:r="http://schemas.openxmlformats.org/officeDocument/2006/relationships" id="260" r:id="R3b0a9d4aeb544c61"/>
    <p:sldId xmlns:r="http://schemas.openxmlformats.org/officeDocument/2006/relationships" id="261" r:id="Ra1b3872d813b4c8c"/>
    <p:sldId xmlns:r="http://schemas.openxmlformats.org/officeDocument/2006/relationships" id="262" r:id="Rdd5e935495354e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7f60d59a346c0" /><Relationship Type="http://schemas.openxmlformats.org/officeDocument/2006/relationships/slide" Target="/ppt/slides/slide1.xml" Id="Rcb53528fcefb4290" /><Relationship Type="http://schemas.openxmlformats.org/officeDocument/2006/relationships/slide" Target="/ppt/slides/slide2.xml" Id="R903061fd4e314015" /><Relationship Type="http://schemas.openxmlformats.org/officeDocument/2006/relationships/slide" Target="/ppt/slides/slide3.xml" Id="R06b240d092b24c37" /><Relationship Type="http://schemas.openxmlformats.org/officeDocument/2006/relationships/slide" Target="/ppt/slides/slide4.xml" Id="R0b63cbedc9f34987" /><Relationship Type="http://schemas.openxmlformats.org/officeDocument/2006/relationships/slide" Target="/ppt/slides/slide5.xml" Id="R3b0a9d4aeb544c61" /><Relationship Type="http://schemas.openxmlformats.org/officeDocument/2006/relationships/slide" Target="/ppt/slides/slide6.xml" Id="Ra1b3872d813b4c8c" /><Relationship Type="http://schemas.openxmlformats.org/officeDocument/2006/relationships/slide" Target="/ppt/slides/slide7.xml" Id="Rdd5e935495354e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f7c70fb294e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18b1f150d426e" /><Relationship Type="http://schemas.openxmlformats.org/officeDocument/2006/relationships/theme" Target="/ppt/slideMasters/theme/theme1.xml" Id="Ra70da55195bf47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818b1f150d42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b74d7eb3c4e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e8f527ad64b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62c82ac5b43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d5f341b6544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5fd3aa76d4c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9b6a765384c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1df44742849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REGNSKAPSBYRÅ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REGNSKAPSBYRÅ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HOLMGREN MAJKEN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Fomavegen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REGNSKAPSBYRÅ AS</a:t>
            </a:r>
          </a:p>
        </p:txBody>
      </p:sp>
    </p:spTree>
  </p:cSld>
  <p:clrMapOvr>
    <a:masterClrMapping xmlns:a="http://schemas.openxmlformats.org/drawingml/2006/main"/>
  </p:clrMapOvr>
</p:sld>
</file>