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36e5ae8cbc4a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483c9cf6064322"/>
  </p:sldMasterIdLst>
  <p:sldIdLst>
    <p:sldId xmlns:r="http://schemas.openxmlformats.org/officeDocument/2006/relationships" id="256" r:id="R5ebdb45947444f91"/>
    <p:sldId xmlns:r="http://schemas.openxmlformats.org/officeDocument/2006/relationships" id="257" r:id="R9b47d3dd063846d1"/>
    <p:sldId xmlns:r="http://schemas.openxmlformats.org/officeDocument/2006/relationships" id="258" r:id="R5a21462d18ab4532"/>
    <p:sldId xmlns:r="http://schemas.openxmlformats.org/officeDocument/2006/relationships" id="259" r:id="R917b502a5483404b"/>
    <p:sldId xmlns:r="http://schemas.openxmlformats.org/officeDocument/2006/relationships" id="260" r:id="Re804229f638841fe"/>
    <p:sldId xmlns:r="http://schemas.openxmlformats.org/officeDocument/2006/relationships" id="261" r:id="R930cfa3252494236"/>
    <p:sldId xmlns:r="http://schemas.openxmlformats.org/officeDocument/2006/relationships" id="262" r:id="R8525eb60412245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483c9cf6064322" /><Relationship Type="http://schemas.openxmlformats.org/officeDocument/2006/relationships/slide" Target="/ppt/slides/slide1.xml" Id="R5ebdb45947444f91" /><Relationship Type="http://schemas.openxmlformats.org/officeDocument/2006/relationships/slide" Target="/ppt/slides/slide2.xml" Id="R9b47d3dd063846d1" /><Relationship Type="http://schemas.openxmlformats.org/officeDocument/2006/relationships/slide" Target="/ppt/slides/slide3.xml" Id="R5a21462d18ab4532" /><Relationship Type="http://schemas.openxmlformats.org/officeDocument/2006/relationships/slide" Target="/ppt/slides/slide4.xml" Id="R917b502a5483404b" /><Relationship Type="http://schemas.openxmlformats.org/officeDocument/2006/relationships/slide" Target="/ppt/slides/slide5.xml" Id="Re804229f638841fe" /><Relationship Type="http://schemas.openxmlformats.org/officeDocument/2006/relationships/slide" Target="/ppt/slides/slide6.xml" Id="R930cfa3252494236" /><Relationship Type="http://schemas.openxmlformats.org/officeDocument/2006/relationships/slide" Target="/ppt/slides/slide7.xml" Id="R8525eb60412245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385243e4ff4b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882dd148964358" /><Relationship Type="http://schemas.openxmlformats.org/officeDocument/2006/relationships/theme" Target="/ppt/slideMasters/theme/theme1.xml" Id="R7da0a4e160524d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882dd1489643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55f8d772ca4f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45a2bd437444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f35732f1f542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3148be118a41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46af767b0e4b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87b1e8cb7a4e7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0f2326cd0740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SKJÆRGÅRDEN FERIE OG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SKJÆRGÅRDEN FERIE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SKJÆRGÅRDEN FERIE OG EIENDOM AS ble etablert [år] og holder til i Kragerø.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SKJÆRGÅRDEN FERIE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SKJÆRGÅRDEN FERIE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SKJÆRGÅRDEN FERIE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413 898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14 909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−114 999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1 463 508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3 288 153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SKJÆRGÅRDEN FERIE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JØRGENSEN TOR ALF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SKJÆRGÅRDEN FERIE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Lovisenbergveien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3770 Kragerø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971 089 113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SKJÆRGÅRDEN FERIE OG EIENDOM AS</a:t>
            </a:r>
          </a:p>
        </p:txBody>
      </p:sp>
    </p:spTree>
  </p:cSld>
  <p:clrMapOvr>
    <a:masterClrMapping xmlns:a="http://schemas.openxmlformats.org/drawingml/2006/main"/>
  </p:clrMapOvr>
</p:sld>
</file>