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898e5f89d945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d64cb57427c4175"/>
  </p:sldMasterIdLst>
  <p:sldIdLst>
    <p:sldId xmlns:r="http://schemas.openxmlformats.org/officeDocument/2006/relationships" id="256" r:id="R76af5776708a4819"/>
    <p:sldId xmlns:r="http://schemas.openxmlformats.org/officeDocument/2006/relationships" id="257" r:id="R202d8bbc452341cb"/>
    <p:sldId xmlns:r="http://schemas.openxmlformats.org/officeDocument/2006/relationships" id="258" r:id="R27245dd2f83540dd"/>
    <p:sldId xmlns:r="http://schemas.openxmlformats.org/officeDocument/2006/relationships" id="259" r:id="R720f1ed4380640b7"/>
    <p:sldId xmlns:r="http://schemas.openxmlformats.org/officeDocument/2006/relationships" id="260" r:id="R62f2d46098824374"/>
    <p:sldId xmlns:r="http://schemas.openxmlformats.org/officeDocument/2006/relationships" id="261" r:id="R5f70c1615cf347e3"/>
    <p:sldId xmlns:r="http://schemas.openxmlformats.org/officeDocument/2006/relationships" id="262" r:id="R6e8515ff06fd43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d64cb57427c4175" /><Relationship Type="http://schemas.openxmlformats.org/officeDocument/2006/relationships/slide" Target="/ppt/slides/slide1.xml" Id="R76af5776708a4819" /><Relationship Type="http://schemas.openxmlformats.org/officeDocument/2006/relationships/slide" Target="/ppt/slides/slide2.xml" Id="R202d8bbc452341cb" /><Relationship Type="http://schemas.openxmlformats.org/officeDocument/2006/relationships/slide" Target="/ppt/slides/slide3.xml" Id="R27245dd2f83540dd" /><Relationship Type="http://schemas.openxmlformats.org/officeDocument/2006/relationships/slide" Target="/ppt/slides/slide4.xml" Id="R720f1ed4380640b7" /><Relationship Type="http://schemas.openxmlformats.org/officeDocument/2006/relationships/slide" Target="/ppt/slides/slide5.xml" Id="R62f2d46098824374" /><Relationship Type="http://schemas.openxmlformats.org/officeDocument/2006/relationships/slide" Target="/ppt/slides/slide6.xml" Id="R5f70c1615cf347e3" /><Relationship Type="http://schemas.openxmlformats.org/officeDocument/2006/relationships/slide" Target="/ppt/slides/slide7.xml" Id="R6e8515ff06fd43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0582479e4c4c6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7504df3604236" /><Relationship Type="http://schemas.openxmlformats.org/officeDocument/2006/relationships/theme" Target="/ppt/slideMasters/theme/theme1.xml" Id="R3a22df05f0fe4f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867504df36042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ebb9a994646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92715144f547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4cba0e2d6e49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2c0f5a85c946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9fe996c20d45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32402dcb334a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958981db841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TKS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TKS BYGG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63 154 047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2 297 481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424 017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13 824 485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61 524 007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INGENIØR BJØRN TYVOLD AS  –  80,3 %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SKOLI GUNNAR  –  14,8 %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MURMESTER GUNNAR SKOLI AS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Skolmar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3232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45 18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anita@tks-bygg.no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TKS BYGG AS</a:t>
            </a:r>
          </a:p>
        </p:txBody>
      </p:sp>
    </p:spTree>
  </p:cSld>
  <p:clrMapOvr>
    <a:masterClrMapping xmlns:a="http://schemas.openxmlformats.org/drawingml/2006/main"/>
  </p:clrMapOvr>
</p:sld>
</file>