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da834de744b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11f2af4ef428d"/>
  </p:sldMasterIdLst>
  <p:sldIdLst>
    <p:sldId xmlns:r="http://schemas.openxmlformats.org/officeDocument/2006/relationships" id="256" r:id="Rc8ca25032c374a13"/>
    <p:sldId xmlns:r="http://schemas.openxmlformats.org/officeDocument/2006/relationships" id="257" r:id="R7479f122e9f54ad9"/>
    <p:sldId xmlns:r="http://schemas.openxmlformats.org/officeDocument/2006/relationships" id="258" r:id="Rf377d3355df04d10"/>
    <p:sldId xmlns:r="http://schemas.openxmlformats.org/officeDocument/2006/relationships" id="259" r:id="R701eb2d406fb4208"/>
    <p:sldId xmlns:r="http://schemas.openxmlformats.org/officeDocument/2006/relationships" id="260" r:id="R0b66e9e81df04265"/>
    <p:sldId xmlns:r="http://schemas.openxmlformats.org/officeDocument/2006/relationships" id="261" r:id="R1a47f1f660bd475a"/>
    <p:sldId xmlns:r="http://schemas.openxmlformats.org/officeDocument/2006/relationships" id="262" r:id="R527780bd3f46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11f2af4ef428d" /><Relationship Type="http://schemas.openxmlformats.org/officeDocument/2006/relationships/slide" Target="/ppt/slides/slide1.xml" Id="Rc8ca25032c374a13" /><Relationship Type="http://schemas.openxmlformats.org/officeDocument/2006/relationships/slide" Target="/ppt/slides/slide2.xml" Id="R7479f122e9f54ad9" /><Relationship Type="http://schemas.openxmlformats.org/officeDocument/2006/relationships/slide" Target="/ppt/slides/slide3.xml" Id="Rf377d3355df04d10" /><Relationship Type="http://schemas.openxmlformats.org/officeDocument/2006/relationships/slide" Target="/ppt/slides/slide4.xml" Id="R701eb2d406fb4208" /><Relationship Type="http://schemas.openxmlformats.org/officeDocument/2006/relationships/slide" Target="/ppt/slides/slide5.xml" Id="R0b66e9e81df04265" /><Relationship Type="http://schemas.openxmlformats.org/officeDocument/2006/relationships/slide" Target="/ppt/slides/slide6.xml" Id="R1a47f1f660bd475a" /><Relationship Type="http://schemas.openxmlformats.org/officeDocument/2006/relationships/slide" Target="/ppt/slides/slide7.xml" Id="R527780bd3f46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aa7a49ee4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1d8fbfdd94c21" /><Relationship Type="http://schemas.openxmlformats.org/officeDocument/2006/relationships/theme" Target="/ppt/slideMasters/theme/theme1.xml" Id="R335fd056faeb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f1d8fbfdd9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ac66d560e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9de66a66244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4b0102150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8124627b41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3020ec1c34b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af743b14c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3f570671f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