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a7fbd49b404c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b712e578db482e"/>
  </p:sldMasterIdLst>
  <p:sldIdLst>
    <p:sldId xmlns:r="http://schemas.openxmlformats.org/officeDocument/2006/relationships" id="256" r:id="Re40bbfd94cab4284"/>
    <p:sldId xmlns:r="http://schemas.openxmlformats.org/officeDocument/2006/relationships" id="257" r:id="R5a11171845084133"/>
    <p:sldId xmlns:r="http://schemas.openxmlformats.org/officeDocument/2006/relationships" id="258" r:id="Rcba61f6d19004c47"/>
    <p:sldId xmlns:r="http://schemas.openxmlformats.org/officeDocument/2006/relationships" id="259" r:id="R39c129bd1d0c4cc1"/>
    <p:sldId xmlns:r="http://schemas.openxmlformats.org/officeDocument/2006/relationships" id="260" r:id="Rd5f9dffe8f0348ea"/>
    <p:sldId xmlns:r="http://schemas.openxmlformats.org/officeDocument/2006/relationships" id="261" r:id="R75dfe68a854841c5"/>
    <p:sldId xmlns:r="http://schemas.openxmlformats.org/officeDocument/2006/relationships" id="262" r:id="Rb2555e6b44824f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b712e578db482e" /><Relationship Type="http://schemas.openxmlformats.org/officeDocument/2006/relationships/slide" Target="/ppt/slides/slide1.xml" Id="Re40bbfd94cab4284" /><Relationship Type="http://schemas.openxmlformats.org/officeDocument/2006/relationships/slide" Target="/ppt/slides/slide2.xml" Id="R5a11171845084133" /><Relationship Type="http://schemas.openxmlformats.org/officeDocument/2006/relationships/slide" Target="/ppt/slides/slide3.xml" Id="Rcba61f6d19004c47" /><Relationship Type="http://schemas.openxmlformats.org/officeDocument/2006/relationships/slide" Target="/ppt/slides/slide4.xml" Id="R39c129bd1d0c4cc1" /><Relationship Type="http://schemas.openxmlformats.org/officeDocument/2006/relationships/slide" Target="/ppt/slides/slide5.xml" Id="Rd5f9dffe8f0348ea" /><Relationship Type="http://schemas.openxmlformats.org/officeDocument/2006/relationships/slide" Target="/ppt/slides/slide6.xml" Id="R75dfe68a854841c5" /><Relationship Type="http://schemas.openxmlformats.org/officeDocument/2006/relationships/slide" Target="/ppt/slides/slide7.xml" Id="Rb2555e6b44824f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9788a594fa46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92210fb914c22" /><Relationship Type="http://schemas.openxmlformats.org/officeDocument/2006/relationships/theme" Target="/ppt/slideMasters/theme/theme1.xml" Id="R93c93e8e2dbf4f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192210fb914c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25200f57546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7a399e2854f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480a0452e4e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2ebc585f54e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2177d47e748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f820c4b274d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51924ec8c4d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M&amp;M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M&amp;M REGNSKAP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2 063 927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195 493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158 092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602 742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970 493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 MARIKE HOLTHE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BÅRD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post@mmregnskap.no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971 051 213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