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9a73b03ddb43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a63f28670b4b15"/>
  </p:sldMasterIdLst>
  <p:sldIdLst>
    <p:sldId xmlns:r="http://schemas.openxmlformats.org/officeDocument/2006/relationships" id="256" r:id="R601789f3322a413c"/>
    <p:sldId xmlns:r="http://schemas.openxmlformats.org/officeDocument/2006/relationships" id="257" r:id="Rf015e39d47b14721"/>
    <p:sldId xmlns:r="http://schemas.openxmlformats.org/officeDocument/2006/relationships" id="258" r:id="R11ab858e95a749d4"/>
    <p:sldId xmlns:r="http://schemas.openxmlformats.org/officeDocument/2006/relationships" id="259" r:id="R32169dcf63f640d8"/>
    <p:sldId xmlns:r="http://schemas.openxmlformats.org/officeDocument/2006/relationships" id="260" r:id="R8e780ecd36d54f1e"/>
    <p:sldId xmlns:r="http://schemas.openxmlformats.org/officeDocument/2006/relationships" id="261" r:id="R497beaea98e147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a63f28670b4b15" /><Relationship Type="http://schemas.openxmlformats.org/officeDocument/2006/relationships/slide" Target="/ppt/slides/slide1.xml" Id="R601789f3322a413c" /><Relationship Type="http://schemas.openxmlformats.org/officeDocument/2006/relationships/slide" Target="/ppt/slides/slide2.xml" Id="Rf015e39d47b14721" /><Relationship Type="http://schemas.openxmlformats.org/officeDocument/2006/relationships/slide" Target="/ppt/slides/slide3.xml" Id="R11ab858e95a749d4" /><Relationship Type="http://schemas.openxmlformats.org/officeDocument/2006/relationships/slide" Target="/ppt/slides/slide4.xml" Id="R32169dcf63f640d8" /><Relationship Type="http://schemas.openxmlformats.org/officeDocument/2006/relationships/slide" Target="/ppt/slides/slide5.xml" Id="R8e780ecd36d54f1e" /><Relationship Type="http://schemas.openxmlformats.org/officeDocument/2006/relationships/slide" Target="/ppt/slides/slide6.xml" Id="R497beaea98e147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4fc8fba4f44c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400907b5140ba" /><Relationship Type="http://schemas.openxmlformats.org/officeDocument/2006/relationships/theme" Target="/ppt/slideMasters/theme/theme1.xml" Id="R436fbf832a0d43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7400907b5140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54be836bc44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a2fbaf6c441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4c6953db049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817d7626d4d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54d1fb8bf4e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f224f6ff740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FITJAR KRAFTLAG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KRAFTLAG SA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41 912 902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2 749 779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20 671 286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411 193 531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427 888 970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Sandvikvågvegen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45 76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post@fitjar-kraftlag.no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www.fitjar-kraftlag.no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