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9ba3a69d24a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539e57c104528"/>
  </p:sldMasterIdLst>
  <p:sldIdLst>
    <p:sldId xmlns:r="http://schemas.openxmlformats.org/officeDocument/2006/relationships" id="256" r:id="R54da7b85b35543ef"/>
    <p:sldId xmlns:r="http://schemas.openxmlformats.org/officeDocument/2006/relationships" id="257" r:id="Rbeab7db2aa164dce"/>
    <p:sldId xmlns:r="http://schemas.openxmlformats.org/officeDocument/2006/relationships" id="258" r:id="Ra2becafe1e624c9b"/>
    <p:sldId xmlns:r="http://schemas.openxmlformats.org/officeDocument/2006/relationships" id="259" r:id="R7fd7d9ea4622431a"/>
    <p:sldId xmlns:r="http://schemas.openxmlformats.org/officeDocument/2006/relationships" id="260" r:id="R07ed3f60065e4c5a"/>
    <p:sldId xmlns:r="http://schemas.openxmlformats.org/officeDocument/2006/relationships" id="261" r:id="Rcd343c88e3264247"/>
    <p:sldId xmlns:r="http://schemas.openxmlformats.org/officeDocument/2006/relationships" id="262" r:id="R438ddb159b424e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539e57c104528" /><Relationship Type="http://schemas.openxmlformats.org/officeDocument/2006/relationships/slide" Target="/ppt/slides/slide1.xml" Id="R54da7b85b35543ef" /><Relationship Type="http://schemas.openxmlformats.org/officeDocument/2006/relationships/slide" Target="/ppt/slides/slide2.xml" Id="Rbeab7db2aa164dce" /><Relationship Type="http://schemas.openxmlformats.org/officeDocument/2006/relationships/slide" Target="/ppt/slides/slide3.xml" Id="Ra2becafe1e624c9b" /><Relationship Type="http://schemas.openxmlformats.org/officeDocument/2006/relationships/slide" Target="/ppt/slides/slide4.xml" Id="R7fd7d9ea4622431a" /><Relationship Type="http://schemas.openxmlformats.org/officeDocument/2006/relationships/slide" Target="/ppt/slides/slide5.xml" Id="R07ed3f60065e4c5a" /><Relationship Type="http://schemas.openxmlformats.org/officeDocument/2006/relationships/slide" Target="/ppt/slides/slide6.xml" Id="Rcd343c88e3264247" /><Relationship Type="http://schemas.openxmlformats.org/officeDocument/2006/relationships/slide" Target="/ppt/slides/slide7.xml" Id="R438ddb159b424e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824076263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b71ea1ff14eca" /><Relationship Type="http://schemas.openxmlformats.org/officeDocument/2006/relationships/theme" Target="/ppt/slideMasters/theme/theme1.xml" Id="R1c2081d3aa45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b71ea1ff1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2982fbaec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09c8860c7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548e9795743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db02086de40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e9b3ca866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6c399d23b4b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f18be09154a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