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b22b0195894a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0e663e441f4df1"/>
  </p:sldMasterIdLst>
  <p:sldIdLst>
    <p:sldId xmlns:r="http://schemas.openxmlformats.org/officeDocument/2006/relationships" id="256" r:id="R81bee69615eb4923"/>
    <p:sldId xmlns:r="http://schemas.openxmlformats.org/officeDocument/2006/relationships" id="257" r:id="Rcac5377e77fa4a08"/>
    <p:sldId xmlns:r="http://schemas.openxmlformats.org/officeDocument/2006/relationships" id="258" r:id="R579955a8b82a47f3"/>
    <p:sldId xmlns:r="http://schemas.openxmlformats.org/officeDocument/2006/relationships" id="259" r:id="R8a0b12c2c5a2410a"/>
    <p:sldId xmlns:r="http://schemas.openxmlformats.org/officeDocument/2006/relationships" id="260" r:id="R30b0d45cd7a346db"/>
    <p:sldId xmlns:r="http://schemas.openxmlformats.org/officeDocument/2006/relationships" id="261" r:id="Rd1a13d1ac96b4dcc"/>
    <p:sldId xmlns:r="http://schemas.openxmlformats.org/officeDocument/2006/relationships" id="262" r:id="R6ce66bdd95a54e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e663e441f4df1" /><Relationship Type="http://schemas.openxmlformats.org/officeDocument/2006/relationships/slide" Target="/ppt/slides/slide1.xml" Id="R81bee69615eb4923" /><Relationship Type="http://schemas.openxmlformats.org/officeDocument/2006/relationships/slide" Target="/ppt/slides/slide2.xml" Id="Rcac5377e77fa4a08" /><Relationship Type="http://schemas.openxmlformats.org/officeDocument/2006/relationships/slide" Target="/ppt/slides/slide3.xml" Id="R579955a8b82a47f3" /><Relationship Type="http://schemas.openxmlformats.org/officeDocument/2006/relationships/slide" Target="/ppt/slides/slide4.xml" Id="R8a0b12c2c5a2410a" /><Relationship Type="http://schemas.openxmlformats.org/officeDocument/2006/relationships/slide" Target="/ppt/slides/slide5.xml" Id="R30b0d45cd7a346db" /><Relationship Type="http://schemas.openxmlformats.org/officeDocument/2006/relationships/slide" Target="/ppt/slides/slide6.xml" Id="Rd1a13d1ac96b4dcc" /><Relationship Type="http://schemas.openxmlformats.org/officeDocument/2006/relationships/slide" Target="/ppt/slides/slide7.xml" Id="R6ce66bdd95a54e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94cfffbb945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9d457cbf84a8c" /><Relationship Type="http://schemas.openxmlformats.org/officeDocument/2006/relationships/theme" Target="/ppt/slideMasters/theme/theme1.xml" Id="R08dabbc6c6e94d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79d457cbf84a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8e33cecef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445d97c8b48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5eb9e3c654d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08a8abb1a42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e6936ff27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8b1851e6c49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2c77ecd5e4a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