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5ebb23f14a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7dc8228064a15"/>
  </p:sldMasterIdLst>
  <p:sldIdLst>
    <p:sldId xmlns:r="http://schemas.openxmlformats.org/officeDocument/2006/relationships" id="256" r:id="R993541d200fc46de"/>
    <p:sldId xmlns:r="http://schemas.openxmlformats.org/officeDocument/2006/relationships" id="257" r:id="R5becf8de20764e22"/>
    <p:sldId xmlns:r="http://schemas.openxmlformats.org/officeDocument/2006/relationships" id="258" r:id="R0ac8c632df9649d4"/>
    <p:sldId xmlns:r="http://schemas.openxmlformats.org/officeDocument/2006/relationships" id="259" r:id="R66b8fed6b8ca4895"/>
    <p:sldId xmlns:r="http://schemas.openxmlformats.org/officeDocument/2006/relationships" id="260" r:id="R30ba7fc364924b92"/>
    <p:sldId xmlns:r="http://schemas.openxmlformats.org/officeDocument/2006/relationships" id="261" r:id="Re875b4f5c57842b9"/>
    <p:sldId xmlns:r="http://schemas.openxmlformats.org/officeDocument/2006/relationships" id="262" r:id="R953eb42baab142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7dc8228064a15" /><Relationship Type="http://schemas.openxmlformats.org/officeDocument/2006/relationships/slide" Target="/ppt/slides/slide1.xml" Id="R993541d200fc46de" /><Relationship Type="http://schemas.openxmlformats.org/officeDocument/2006/relationships/slide" Target="/ppt/slides/slide2.xml" Id="R5becf8de20764e22" /><Relationship Type="http://schemas.openxmlformats.org/officeDocument/2006/relationships/slide" Target="/ppt/slides/slide3.xml" Id="R0ac8c632df9649d4" /><Relationship Type="http://schemas.openxmlformats.org/officeDocument/2006/relationships/slide" Target="/ppt/slides/slide4.xml" Id="R66b8fed6b8ca4895" /><Relationship Type="http://schemas.openxmlformats.org/officeDocument/2006/relationships/slide" Target="/ppt/slides/slide5.xml" Id="R30ba7fc364924b92" /><Relationship Type="http://schemas.openxmlformats.org/officeDocument/2006/relationships/slide" Target="/ppt/slides/slide6.xml" Id="Re875b4f5c57842b9" /><Relationship Type="http://schemas.openxmlformats.org/officeDocument/2006/relationships/slide" Target="/ppt/slides/slide7.xml" Id="R953eb42baab142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10de2a08549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1df2cd2d74bfa" /><Relationship Type="http://schemas.openxmlformats.org/officeDocument/2006/relationships/theme" Target="/ppt/slideMasters/theme/theme1.xml" Id="Rac61e621d86e4e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c1df2cd2d74b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87489763e43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ccd997cea4d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2efe4e21348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ee833249843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92f384a6248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13d051fa04d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2a13a740d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200 480 803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12 203 167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9 656 629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45 671 900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78 000 238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NORWAY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22132600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