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0fc4506f664f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5348146a140c9"/>
  </p:sldMasterIdLst>
  <p:sldIdLst>
    <p:sldId xmlns:r="http://schemas.openxmlformats.org/officeDocument/2006/relationships" id="256" r:id="Rf8022ab45e0f428e"/>
    <p:sldId xmlns:r="http://schemas.openxmlformats.org/officeDocument/2006/relationships" id="257" r:id="R5a08a2e1c8f7475c"/>
    <p:sldId xmlns:r="http://schemas.openxmlformats.org/officeDocument/2006/relationships" id="258" r:id="R8b784cb124e44998"/>
    <p:sldId xmlns:r="http://schemas.openxmlformats.org/officeDocument/2006/relationships" id="259" r:id="R93974e2f8fc6416f"/>
    <p:sldId xmlns:r="http://schemas.openxmlformats.org/officeDocument/2006/relationships" id="260" r:id="R6fedc090565d4722"/>
    <p:sldId xmlns:r="http://schemas.openxmlformats.org/officeDocument/2006/relationships" id="261" r:id="R32b240c202d44b37"/>
    <p:sldId xmlns:r="http://schemas.openxmlformats.org/officeDocument/2006/relationships" id="262" r:id="R88c4b05a961f4b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5348146a140c9" /><Relationship Type="http://schemas.openxmlformats.org/officeDocument/2006/relationships/slide" Target="/ppt/slides/slide1.xml" Id="Rf8022ab45e0f428e" /><Relationship Type="http://schemas.openxmlformats.org/officeDocument/2006/relationships/slide" Target="/ppt/slides/slide2.xml" Id="R5a08a2e1c8f7475c" /><Relationship Type="http://schemas.openxmlformats.org/officeDocument/2006/relationships/slide" Target="/ppt/slides/slide3.xml" Id="R8b784cb124e44998" /><Relationship Type="http://schemas.openxmlformats.org/officeDocument/2006/relationships/slide" Target="/ppt/slides/slide4.xml" Id="R93974e2f8fc6416f" /><Relationship Type="http://schemas.openxmlformats.org/officeDocument/2006/relationships/slide" Target="/ppt/slides/slide5.xml" Id="R6fedc090565d4722" /><Relationship Type="http://schemas.openxmlformats.org/officeDocument/2006/relationships/slide" Target="/ppt/slides/slide6.xml" Id="R32b240c202d44b37" /><Relationship Type="http://schemas.openxmlformats.org/officeDocument/2006/relationships/slide" Target="/ppt/slides/slide7.xml" Id="R88c4b05a961f4b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ad44593c542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2a2e36605403d" /><Relationship Type="http://schemas.openxmlformats.org/officeDocument/2006/relationships/theme" Target="/ppt/slideMasters/theme/theme1.xml" Id="Rdf0649b54208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92a2e3660540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636c8214e4d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2c7acdc4947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05b455388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3c180262d4d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27a4914c547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0d6615be845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813eb207648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