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9785020b3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c0dfd0cf074955"/>
  </p:sldMasterIdLst>
  <p:sldIdLst>
    <p:sldId xmlns:r="http://schemas.openxmlformats.org/officeDocument/2006/relationships" id="256" r:id="R57c48616e00940ce"/>
    <p:sldId xmlns:r="http://schemas.openxmlformats.org/officeDocument/2006/relationships" id="257" r:id="R33390fdd34784323"/>
    <p:sldId xmlns:r="http://schemas.openxmlformats.org/officeDocument/2006/relationships" id="258" r:id="R262fd563ffc5421a"/>
    <p:sldId xmlns:r="http://schemas.openxmlformats.org/officeDocument/2006/relationships" id="259" r:id="R6673d66df8b1452a"/>
    <p:sldId xmlns:r="http://schemas.openxmlformats.org/officeDocument/2006/relationships" id="260" r:id="Rdc651c83ad7b4dd8"/>
    <p:sldId xmlns:r="http://schemas.openxmlformats.org/officeDocument/2006/relationships" id="261" r:id="R3158e4ef58b6482c"/>
    <p:sldId xmlns:r="http://schemas.openxmlformats.org/officeDocument/2006/relationships" id="262" r:id="R2299f773b99e4b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0dfd0cf074955" /><Relationship Type="http://schemas.openxmlformats.org/officeDocument/2006/relationships/slide" Target="/ppt/slides/slide1.xml" Id="R57c48616e00940ce" /><Relationship Type="http://schemas.openxmlformats.org/officeDocument/2006/relationships/slide" Target="/ppt/slides/slide2.xml" Id="R33390fdd34784323" /><Relationship Type="http://schemas.openxmlformats.org/officeDocument/2006/relationships/slide" Target="/ppt/slides/slide3.xml" Id="R262fd563ffc5421a" /><Relationship Type="http://schemas.openxmlformats.org/officeDocument/2006/relationships/slide" Target="/ppt/slides/slide4.xml" Id="R6673d66df8b1452a" /><Relationship Type="http://schemas.openxmlformats.org/officeDocument/2006/relationships/slide" Target="/ppt/slides/slide5.xml" Id="Rdc651c83ad7b4dd8" /><Relationship Type="http://schemas.openxmlformats.org/officeDocument/2006/relationships/slide" Target="/ppt/slides/slide6.xml" Id="R3158e4ef58b6482c" /><Relationship Type="http://schemas.openxmlformats.org/officeDocument/2006/relationships/slide" Target="/ppt/slides/slide7.xml" Id="R2299f773b99e4b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2a1733abf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85ee1878c4eb6" /><Relationship Type="http://schemas.openxmlformats.org/officeDocument/2006/relationships/theme" Target="/ppt/slideMasters/theme/theme1.xml" Id="Rd191c64ab6234a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85ee1878c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32ae9225d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8f9a459dc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0456d384a4c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dc6fb8c2b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48b33d725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1f7bc556246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a59d3b2c4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