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82b7a2d5e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d9d6ba3d743fc"/>
  </p:sldMasterIdLst>
  <p:sldIdLst>
    <p:sldId xmlns:r="http://schemas.openxmlformats.org/officeDocument/2006/relationships" id="256" r:id="R7b5b7a3d389244ac"/>
    <p:sldId xmlns:r="http://schemas.openxmlformats.org/officeDocument/2006/relationships" id="257" r:id="Ra52be9ad590f4ee6"/>
    <p:sldId xmlns:r="http://schemas.openxmlformats.org/officeDocument/2006/relationships" id="258" r:id="R5dc932eeb3f142bd"/>
    <p:sldId xmlns:r="http://schemas.openxmlformats.org/officeDocument/2006/relationships" id="259" r:id="Rb9589849c6634f36"/>
    <p:sldId xmlns:r="http://schemas.openxmlformats.org/officeDocument/2006/relationships" id="260" r:id="R1fc8cb25953547de"/>
    <p:sldId xmlns:r="http://schemas.openxmlformats.org/officeDocument/2006/relationships" id="261" r:id="R65b624770c7a41e0"/>
    <p:sldId xmlns:r="http://schemas.openxmlformats.org/officeDocument/2006/relationships" id="262" r:id="Rac2890a0d126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d9d6ba3d743fc" /><Relationship Type="http://schemas.openxmlformats.org/officeDocument/2006/relationships/slide" Target="/ppt/slides/slide1.xml" Id="R7b5b7a3d389244ac" /><Relationship Type="http://schemas.openxmlformats.org/officeDocument/2006/relationships/slide" Target="/ppt/slides/slide2.xml" Id="Ra52be9ad590f4ee6" /><Relationship Type="http://schemas.openxmlformats.org/officeDocument/2006/relationships/slide" Target="/ppt/slides/slide3.xml" Id="R5dc932eeb3f142bd" /><Relationship Type="http://schemas.openxmlformats.org/officeDocument/2006/relationships/slide" Target="/ppt/slides/slide4.xml" Id="Rb9589849c6634f36" /><Relationship Type="http://schemas.openxmlformats.org/officeDocument/2006/relationships/slide" Target="/ppt/slides/slide5.xml" Id="R1fc8cb25953547de" /><Relationship Type="http://schemas.openxmlformats.org/officeDocument/2006/relationships/slide" Target="/ppt/slides/slide6.xml" Id="R65b624770c7a41e0" /><Relationship Type="http://schemas.openxmlformats.org/officeDocument/2006/relationships/slide" Target="/ppt/slides/slide7.xml" Id="Rac2890a0d126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1569e1547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0da45bd74e1a" /><Relationship Type="http://schemas.openxmlformats.org/officeDocument/2006/relationships/theme" Target="/ppt/slideMasters/theme/theme1.xml" Id="R824f0174ff50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b0da45bd7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f67c71e2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8fa2bc0b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e7c8a972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60555834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2a7a4f89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342bcba3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fea06bf5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