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f8dfa2dd634d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6356473b7f4164"/>
  </p:sldMasterIdLst>
  <p:sldIdLst>
    <p:sldId xmlns:r="http://schemas.openxmlformats.org/officeDocument/2006/relationships" id="256" r:id="Rc816b11ec53645a9"/>
    <p:sldId xmlns:r="http://schemas.openxmlformats.org/officeDocument/2006/relationships" id="257" r:id="Rb0e77381c5f745de"/>
    <p:sldId xmlns:r="http://schemas.openxmlformats.org/officeDocument/2006/relationships" id="258" r:id="R2d7e0069850f447a"/>
    <p:sldId xmlns:r="http://schemas.openxmlformats.org/officeDocument/2006/relationships" id="259" r:id="R8b6face90f4249d6"/>
    <p:sldId xmlns:r="http://schemas.openxmlformats.org/officeDocument/2006/relationships" id="260" r:id="R6ad6e75cb64f4d10"/>
    <p:sldId xmlns:r="http://schemas.openxmlformats.org/officeDocument/2006/relationships" id="261" r:id="Rb441e9f33c1346aa"/>
    <p:sldId xmlns:r="http://schemas.openxmlformats.org/officeDocument/2006/relationships" id="262" r:id="R059f162b934645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6356473b7f4164" /><Relationship Type="http://schemas.openxmlformats.org/officeDocument/2006/relationships/slide" Target="/ppt/slides/slide1.xml" Id="Rc816b11ec53645a9" /><Relationship Type="http://schemas.openxmlformats.org/officeDocument/2006/relationships/slide" Target="/ppt/slides/slide2.xml" Id="Rb0e77381c5f745de" /><Relationship Type="http://schemas.openxmlformats.org/officeDocument/2006/relationships/slide" Target="/ppt/slides/slide3.xml" Id="R2d7e0069850f447a" /><Relationship Type="http://schemas.openxmlformats.org/officeDocument/2006/relationships/slide" Target="/ppt/slides/slide4.xml" Id="R8b6face90f4249d6" /><Relationship Type="http://schemas.openxmlformats.org/officeDocument/2006/relationships/slide" Target="/ppt/slides/slide5.xml" Id="R6ad6e75cb64f4d10" /><Relationship Type="http://schemas.openxmlformats.org/officeDocument/2006/relationships/slide" Target="/ppt/slides/slide6.xml" Id="Rb441e9f33c1346aa" /><Relationship Type="http://schemas.openxmlformats.org/officeDocument/2006/relationships/slide" Target="/ppt/slides/slide7.xml" Id="R059f162b934645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36bff079cc4f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696f745cf4d31" /><Relationship Type="http://schemas.openxmlformats.org/officeDocument/2006/relationships/theme" Target="/ppt/slideMasters/theme/theme1.xml" Id="R741be18872d743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b696f745cf4d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cfa8e251a49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e6a721f7c49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0dd89d60745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2c765d90a40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e09eb2c18043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7281f19d44d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a33301b5849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KLIMATEKNIKK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17 624 474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480 947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390 786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2 158 051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8 073 107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MONSSEN INVEST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ÅLØYA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KJØNDAL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Schweigårds vei 30B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36 24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970 982 221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