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81954cbe3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965c912a54340"/>
  </p:sldMasterIdLst>
  <p:sldIdLst>
    <p:sldId xmlns:r="http://schemas.openxmlformats.org/officeDocument/2006/relationships" id="256" r:id="R19bb3073a8bb4837"/>
    <p:sldId xmlns:r="http://schemas.openxmlformats.org/officeDocument/2006/relationships" id="257" r:id="R2a141f8e6c764fe9"/>
    <p:sldId xmlns:r="http://schemas.openxmlformats.org/officeDocument/2006/relationships" id="258" r:id="R87d321cd3065477c"/>
    <p:sldId xmlns:r="http://schemas.openxmlformats.org/officeDocument/2006/relationships" id="259" r:id="Rf70e566369da4be1"/>
    <p:sldId xmlns:r="http://schemas.openxmlformats.org/officeDocument/2006/relationships" id="260" r:id="Re5c2869b6fe44f01"/>
    <p:sldId xmlns:r="http://schemas.openxmlformats.org/officeDocument/2006/relationships" id="261" r:id="R5c84a1b8463b4c7f"/>
    <p:sldId xmlns:r="http://schemas.openxmlformats.org/officeDocument/2006/relationships" id="262" r:id="R3c7edcf5cada4c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965c912a54340" /><Relationship Type="http://schemas.openxmlformats.org/officeDocument/2006/relationships/slide" Target="/ppt/slides/slide1.xml" Id="R19bb3073a8bb4837" /><Relationship Type="http://schemas.openxmlformats.org/officeDocument/2006/relationships/slide" Target="/ppt/slides/slide2.xml" Id="R2a141f8e6c764fe9" /><Relationship Type="http://schemas.openxmlformats.org/officeDocument/2006/relationships/slide" Target="/ppt/slides/slide3.xml" Id="R87d321cd3065477c" /><Relationship Type="http://schemas.openxmlformats.org/officeDocument/2006/relationships/slide" Target="/ppt/slides/slide4.xml" Id="Rf70e566369da4be1" /><Relationship Type="http://schemas.openxmlformats.org/officeDocument/2006/relationships/slide" Target="/ppt/slides/slide5.xml" Id="Re5c2869b6fe44f01" /><Relationship Type="http://schemas.openxmlformats.org/officeDocument/2006/relationships/slide" Target="/ppt/slides/slide6.xml" Id="R5c84a1b8463b4c7f" /><Relationship Type="http://schemas.openxmlformats.org/officeDocument/2006/relationships/slide" Target="/ppt/slides/slide7.xml" Id="R3c7edcf5cada4c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07a823c9743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f1da3348d4f27" /><Relationship Type="http://schemas.openxmlformats.org/officeDocument/2006/relationships/theme" Target="/ppt/slideMasters/theme/theme1.xml" Id="R76dda7ecd58c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f1da3348d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e842bb0a4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6621c232b48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2d4a24728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d8080067b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4d2e6d447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d75ca19d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d4f45ea2b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