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5b0445d0b245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25e1ee8f724bf0"/>
  </p:sldMasterIdLst>
  <p:sldIdLst>
    <p:sldId xmlns:r="http://schemas.openxmlformats.org/officeDocument/2006/relationships" id="256" r:id="R37e8734d71c3496c"/>
    <p:sldId xmlns:r="http://schemas.openxmlformats.org/officeDocument/2006/relationships" id="257" r:id="R68bea36381be456f"/>
    <p:sldId xmlns:r="http://schemas.openxmlformats.org/officeDocument/2006/relationships" id="258" r:id="R4f4a447b90f34071"/>
    <p:sldId xmlns:r="http://schemas.openxmlformats.org/officeDocument/2006/relationships" id="259" r:id="Rc7b6b7b2f73f40d1"/>
    <p:sldId xmlns:r="http://schemas.openxmlformats.org/officeDocument/2006/relationships" id="260" r:id="R4872fcfcad334cd1"/>
    <p:sldId xmlns:r="http://schemas.openxmlformats.org/officeDocument/2006/relationships" id="261" r:id="R9468fb3f3db149d8"/>
    <p:sldId xmlns:r="http://schemas.openxmlformats.org/officeDocument/2006/relationships" id="262" r:id="R9195554b453843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25e1ee8f724bf0" /><Relationship Type="http://schemas.openxmlformats.org/officeDocument/2006/relationships/slide" Target="/ppt/slides/slide1.xml" Id="R37e8734d71c3496c" /><Relationship Type="http://schemas.openxmlformats.org/officeDocument/2006/relationships/slide" Target="/ppt/slides/slide2.xml" Id="R68bea36381be456f" /><Relationship Type="http://schemas.openxmlformats.org/officeDocument/2006/relationships/slide" Target="/ppt/slides/slide3.xml" Id="R4f4a447b90f34071" /><Relationship Type="http://schemas.openxmlformats.org/officeDocument/2006/relationships/slide" Target="/ppt/slides/slide4.xml" Id="Rc7b6b7b2f73f40d1" /><Relationship Type="http://schemas.openxmlformats.org/officeDocument/2006/relationships/slide" Target="/ppt/slides/slide5.xml" Id="R4872fcfcad334cd1" /><Relationship Type="http://schemas.openxmlformats.org/officeDocument/2006/relationships/slide" Target="/ppt/slides/slide6.xml" Id="R9468fb3f3db149d8" /><Relationship Type="http://schemas.openxmlformats.org/officeDocument/2006/relationships/slide" Target="/ppt/slides/slide7.xml" Id="R9195554b453843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ea01496a946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d09f8f93d4de6" /><Relationship Type="http://schemas.openxmlformats.org/officeDocument/2006/relationships/theme" Target="/ppt/slideMasters/theme/theme1.xml" Id="R7dbbfed2f92d4a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9d09f8f93d4d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ddf0ff70443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edafd5c2d4a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8a1a404124b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011d5890041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26222217545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a713d6ab548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18da151d34b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NORHOUSE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NORHOUSE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NORHOUSE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NORHOUSE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NORHOUSE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NORHOUSE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9 665 263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10 173 370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NORHOUSE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TARALD ZAHL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NORHOUSE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Georgernes verft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5011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21 41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970 981 632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NORHOUSE HOLDING AS</a:t>
            </a:r>
          </a:p>
        </p:txBody>
      </p:sp>
    </p:spTree>
  </p:cSld>
  <p:clrMapOvr>
    <a:masterClrMapping xmlns:a="http://schemas.openxmlformats.org/drawingml/2006/main"/>
  </p:clrMapOvr>
</p:sld>
</file>