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98c7b8d9b441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c9d2162044601"/>
  </p:sldMasterIdLst>
  <p:sldIdLst>
    <p:sldId xmlns:r="http://schemas.openxmlformats.org/officeDocument/2006/relationships" id="256" r:id="Rd3da3b8b09634bde"/>
    <p:sldId xmlns:r="http://schemas.openxmlformats.org/officeDocument/2006/relationships" id="257" r:id="R2f92a9c1e06841d4"/>
    <p:sldId xmlns:r="http://schemas.openxmlformats.org/officeDocument/2006/relationships" id="258" r:id="R8b5c8812677d430c"/>
    <p:sldId xmlns:r="http://schemas.openxmlformats.org/officeDocument/2006/relationships" id="259" r:id="R7ec401a8c3cc4ec1"/>
    <p:sldId xmlns:r="http://schemas.openxmlformats.org/officeDocument/2006/relationships" id="260" r:id="Refb5cf528f2f47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c9d2162044601" /><Relationship Type="http://schemas.openxmlformats.org/officeDocument/2006/relationships/slide" Target="/ppt/slides/slide1.xml" Id="Rd3da3b8b09634bde" /><Relationship Type="http://schemas.openxmlformats.org/officeDocument/2006/relationships/slide" Target="/ppt/slides/slide2.xml" Id="R2f92a9c1e06841d4" /><Relationship Type="http://schemas.openxmlformats.org/officeDocument/2006/relationships/slide" Target="/ppt/slides/slide3.xml" Id="R8b5c8812677d430c" /><Relationship Type="http://schemas.openxmlformats.org/officeDocument/2006/relationships/slide" Target="/ppt/slides/slide4.xml" Id="R7ec401a8c3cc4ec1" /><Relationship Type="http://schemas.openxmlformats.org/officeDocument/2006/relationships/slide" Target="/ppt/slides/slide5.xml" Id="Refb5cf528f2f47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6a7d3605241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c590d80fc4c8a" /><Relationship Type="http://schemas.openxmlformats.org/officeDocument/2006/relationships/theme" Target="/ppt/slideMasters/theme/theme1.xml" Id="R932ddd414efc45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8c590d80fc4c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ad3c5347541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1f18a469648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e009d150546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46e280ad54a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3959cffbd43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M STORVIK BYGGMESTER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M STORVIK BYGGMESTER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Leirkupgata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55 63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970 976 663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