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301210244b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94e84a2be44034"/>
  </p:sldMasterIdLst>
  <p:sldIdLst>
    <p:sldId xmlns:r="http://schemas.openxmlformats.org/officeDocument/2006/relationships" id="256" r:id="R31df126139fa49b4"/>
    <p:sldId xmlns:r="http://schemas.openxmlformats.org/officeDocument/2006/relationships" id="257" r:id="R438208236798412f"/>
    <p:sldId xmlns:r="http://schemas.openxmlformats.org/officeDocument/2006/relationships" id="258" r:id="R365da8ba740a440b"/>
    <p:sldId xmlns:r="http://schemas.openxmlformats.org/officeDocument/2006/relationships" id="259" r:id="Rc7eab26a69a04459"/>
    <p:sldId xmlns:r="http://schemas.openxmlformats.org/officeDocument/2006/relationships" id="260" r:id="R32c436ba3d9c4df1"/>
    <p:sldId xmlns:r="http://schemas.openxmlformats.org/officeDocument/2006/relationships" id="261" r:id="Recb5a8fdbdb744be"/>
    <p:sldId xmlns:r="http://schemas.openxmlformats.org/officeDocument/2006/relationships" id="262" r:id="R6a58790769d04b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4e84a2be44034" /><Relationship Type="http://schemas.openxmlformats.org/officeDocument/2006/relationships/slide" Target="/ppt/slides/slide1.xml" Id="R31df126139fa49b4" /><Relationship Type="http://schemas.openxmlformats.org/officeDocument/2006/relationships/slide" Target="/ppt/slides/slide2.xml" Id="R438208236798412f" /><Relationship Type="http://schemas.openxmlformats.org/officeDocument/2006/relationships/slide" Target="/ppt/slides/slide3.xml" Id="R365da8ba740a440b" /><Relationship Type="http://schemas.openxmlformats.org/officeDocument/2006/relationships/slide" Target="/ppt/slides/slide4.xml" Id="Rc7eab26a69a04459" /><Relationship Type="http://schemas.openxmlformats.org/officeDocument/2006/relationships/slide" Target="/ppt/slides/slide5.xml" Id="R32c436ba3d9c4df1" /><Relationship Type="http://schemas.openxmlformats.org/officeDocument/2006/relationships/slide" Target="/ppt/slides/slide6.xml" Id="Recb5a8fdbdb744be" /><Relationship Type="http://schemas.openxmlformats.org/officeDocument/2006/relationships/slide" Target="/ppt/slides/slide7.xml" Id="R6a58790769d04b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351c7c075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9ee4d4a904c54" /><Relationship Type="http://schemas.openxmlformats.org/officeDocument/2006/relationships/theme" Target="/ppt/slideMasters/theme/theme1.xml" Id="R97f47ff2ded2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9ee4d4a904c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f040f74ef4d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b79be78c445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ffe03804240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31ce5275648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144578ebe4d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bb067359d4e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f870464bb4b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