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486f3eea4449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8bb531a1c24475"/>
  </p:sldMasterIdLst>
  <p:sldIdLst>
    <p:sldId xmlns:r="http://schemas.openxmlformats.org/officeDocument/2006/relationships" id="256" r:id="R7e3804477ed04292"/>
    <p:sldId xmlns:r="http://schemas.openxmlformats.org/officeDocument/2006/relationships" id="257" r:id="Rda52924192974eb5"/>
    <p:sldId xmlns:r="http://schemas.openxmlformats.org/officeDocument/2006/relationships" id="258" r:id="Rf19b372e09494338"/>
    <p:sldId xmlns:r="http://schemas.openxmlformats.org/officeDocument/2006/relationships" id="259" r:id="R20caa645cf464354"/>
    <p:sldId xmlns:r="http://schemas.openxmlformats.org/officeDocument/2006/relationships" id="260" r:id="Rc716cd4dcf1a4ff0"/>
    <p:sldId xmlns:r="http://schemas.openxmlformats.org/officeDocument/2006/relationships" id="261" r:id="Rd58f4ac1d16444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8bb531a1c24475" /><Relationship Type="http://schemas.openxmlformats.org/officeDocument/2006/relationships/slide" Target="/ppt/slides/slide1.xml" Id="R7e3804477ed04292" /><Relationship Type="http://schemas.openxmlformats.org/officeDocument/2006/relationships/slide" Target="/ppt/slides/slide2.xml" Id="Rda52924192974eb5" /><Relationship Type="http://schemas.openxmlformats.org/officeDocument/2006/relationships/slide" Target="/ppt/slides/slide3.xml" Id="Rf19b372e09494338" /><Relationship Type="http://schemas.openxmlformats.org/officeDocument/2006/relationships/slide" Target="/ppt/slides/slide4.xml" Id="R20caa645cf464354" /><Relationship Type="http://schemas.openxmlformats.org/officeDocument/2006/relationships/slide" Target="/ppt/slides/slide5.xml" Id="Rc716cd4dcf1a4ff0" /><Relationship Type="http://schemas.openxmlformats.org/officeDocument/2006/relationships/slide" Target="/ppt/slides/slide6.xml" Id="Rd58f4ac1d16444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22ca5458948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1f722c6474342" /><Relationship Type="http://schemas.openxmlformats.org/officeDocument/2006/relationships/theme" Target="/ppt/slideMasters/theme/theme1.xml" Id="R7d7d61ec461446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81f722c64743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2b57870e241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3ec00d1c142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9f92f07584f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cd3d5771441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f7b9cd91b41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8359cdf4e4e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FOSBÆK SAMEIE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SAMEIE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FOSBÆK SAMEIE ANS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SAMEIE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SAMEIE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SAMEIE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244 694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1 112 588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1 115 715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SAMEIE ANS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guttorm.vennesland@gmail.com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970 932 534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SAMEIE ANS</a:t>
            </a:r>
          </a:p>
        </p:txBody>
      </p:sp>
    </p:spTree>
  </p:cSld>
  <p:clrMapOvr>
    <a:masterClrMapping xmlns:a="http://schemas.openxmlformats.org/drawingml/2006/main"/>
  </p:clrMapOvr>
</p:sld>
</file>