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bd084c7188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9ec8c64244343"/>
  </p:sldMasterIdLst>
  <p:sldIdLst>
    <p:sldId xmlns:r="http://schemas.openxmlformats.org/officeDocument/2006/relationships" id="256" r:id="Re19049dd975346c8"/>
    <p:sldId xmlns:r="http://schemas.openxmlformats.org/officeDocument/2006/relationships" id="257" r:id="Rbaecc16ad43b4e89"/>
    <p:sldId xmlns:r="http://schemas.openxmlformats.org/officeDocument/2006/relationships" id="258" r:id="R910c91145e0b4a42"/>
    <p:sldId xmlns:r="http://schemas.openxmlformats.org/officeDocument/2006/relationships" id="259" r:id="Rf5628bc3aad54373"/>
    <p:sldId xmlns:r="http://schemas.openxmlformats.org/officeDocument/2006/relationships" id="260" r:id="R0d25b9c99d284045"/>
    <p:sldId xmlns:r="http://schemas.openxmlformats.org/officeDocument/2006/relationships" id="261" r:id="R768cc3c3460b4125"/>
    <p:sldId xmlns:r="http://schemas.openxmlformats.org/officeDocument/2006/relationships" id="262" r:id="Rdf9f9b5facef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9ec8c64244343" /><Relationship Type="http://schemas.openxmlformats.org/officeDocument/2006/relationships/slide" Target="/ppt/slides/slide1.xml" Id="Re19049dd975346c8" /><Relationship Type="http://schemas.openxmlformats.org/officeDocument/2006/relationships/slide" Target="/ppt/slides/slide2.xml" Id="Rbaecc16ad43b4e89" /><Relationship Type="http://schemas.openxmlformats.org/officeDocument/2006/relationships/slide" Target="/ppt/slides/slide3.xml" Id="R910c91145e0b4a42" /><Relationship Type="http://schemas.openxmlformats.org/officeDocument/2006/relationships/slide" Target="/ppt/slides/slide4.xml" Id="Rf5628bc3aad54373" /><Relationship Type="http://schemas.openxmlformats.org/officeDocument/2006/relationships/slide" Target="/ppt/slides/slide5.xml" Id="R0d25b9c99d284045" /><Relationship Type="http://schemas.openxmlformats.org/officeDocument/2006/relationships/slide" Target="/ppt/slides/slide6.xml" Id="R768cc3c3460b4125" /><Relationship Type="http://schemas.openxmlformats.org/officeDocument/2006/relationships/slide" Target="/ppt/slides/slide7.xml" Id="Rdf9f9b5facef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33660cdbb40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aedb38b554369" /><Relationship Type="http://schemas.openxmlformats.org/officeDocument/2006/relationships/theme" Target="/ppt/slideMasters/theme/theme1.xml" Id="R8b5eaa1fd005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aedb38b55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ba9f40e19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d6a00e8c040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99a2185034f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bdff5da08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4711c98ae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b23c115ed43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d42972ab745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