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d5f812fbcc44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9a33f940764e0e"/>
  </p:sldMasterIdLst>
  <p:sldIdLst>
    <p:sldId xmlns:r="http://schemas.openxmlformats.org/officeDocument/2006/relationships" id="256" r:id="Rfb0356a4cace40ad"/>
    <p:sldId xmlns:r="http://schemas.openxmlformats.org/officeDocument/2006/relationships" id="257" r:id="Rd191b2f2dcdd4d60"/>
    <p:sldId xmlns:r="http://schemas.openxmlformats.org/officeDocument/2006/relationships" id="258" r:id="R2c34449fc50c4cc0"/>
    <p:sldId xmlns:r="http://schemas.openxmlformats.org/officeDocument/2006/relationships" id="259" r:id="R02efcc352a3f4c59"/>
    <p:sldId xmlns:r="http://schemas.openxmlformats.org/officeDocument/2006/relationships" id="260" r:id="Ra79e9192a86a4b7d"/>
    <p:sldId xmlns:r="http://schemas.openxmlformats.org/officeDocument/2006/relationships" id="261" r:id="Rb7ddf3c273f94e74"/>
    <p:sldId xmlns:r="http://schemas.openxmlformats.org/officeDocument/2006/relationships" id="262" r:id="Rff402deae2d641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9a33f940764e0e" /><Relationship Type="http://schemas.openxmlformats.org/officeDocument/2006/relationships/slide" Target="/ppt/slides/slide1.xml" Id="Rfb0356a4cace40ad" /><Relationship Type="http://schemas.openxmlformats.org/officeDocument/2006/relationships/slide" Target="/ppt/slides/slide2.xml" Id="Rd191b2f2dcdd4d60" /><Relationship Type="http://schemas.openxmlformats.org/officeDocument/2006/relationships/slide" Target="/ppt/slides/slide3.xml" Id="R2c34449fc50c4cc0" /><Relationship Type="http://schemas.openxmlformats.org/officeDocument/2006/relationships/slide" Target="/ppt/slides/slide4.xml" Id="R02efcc352a3f4c59" /><Relationship Type="http://schemas.openxmlformats.org/officeDocument/2006/relationships/slide" Target="/ppt/slides/slide5.xml" Id="Ra79e9192a86a4b7d" /><Relationship Type="http://schemas.openxmlformats.org/officeDocument/2006/relationships/slide" Target="/ppt/slides/slide6.xml" Id="Rb7ddf3c273f94e74" /><Relationship Type="http://schemas.openxmlformats.org/officeDocument/2006/relationships/slide" Target="/ppt/slides/slide7.xml" Id="Rff402deae2d641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4f149688e4e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e2f0cdf854991" /><Relationship Type="http://schemas.openxmlformats.org/officeDocument/2006/relationships/theme" Target="/ppt/slideMasters/theme/theme1.xml" Id="R55ea261a14454e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6e2f0cdf8549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f641e752a47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7beb81a0c4d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2dacac6f94f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c3f4e02ba47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1a8b91e864b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da2780e5f45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5a75c819e41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GRØTERUD BULLDOZERLAG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BULLDOZERLAG ANLEGG AS ble etablert [år] og holder til i Prestfoss.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6 460 579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8 131 543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OVE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HARALD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HÅVARD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BJØRN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TERJE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3350 Prestfoss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ovgr@frisurf.no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