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223bca1ed4c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f2b4af0854c71"/>
  </p:sldMasterIdLst>
  <p:sldIdLst>
    <p:sldId xmlns:r="http://schemas.openxmlformats.org/officeDocument/2006/relationships" id="256" r:id="R2d4a109b95294be2"/>
    <p:sldId xmlns:r="http://schemas.openxmlformats.org/officeDocument/2006/relationships" id="257" r:id="R07e82b5e480a418c"/>
    <p:sldId xmlns:r="http://schemas.openxmlformats.org/officeDocument/2006/relationships" id="258" r:id="Rfcc446e713da48a3"/>
    <p:sldId xmlns:r="http://schemas.openxmlformats.org/officeDocument/2006/relationships" id="259" r:id="R60a043e9c68a487a"/>
    <p:sldId xmlns:r="http://schemas.openxmlformats.org/officeDocument/2006/relationships" id="260" r:id="Rd4c941a1527842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f2b4af0854c71" /><Relationship Type="http://schemas.openxmlformats.org/officeDocument/2006/relationships/slide" Target="/ppt/slides/slide1.xml" Id="R2d4a109b95294be2" /><Relationship Type="http://schemas.openxmlformats.org/officeDocument/2006/relationships/slide" Target="/ppt/slides/slide2.xml" Id="R07e82b5e480a418c" /><Relationship Type="http://schemas.openxmlformats.org/officeDocument/2006/relationships/slide" Target="/ppt/slides/slide3.xml" Id="Rfcc446e713da48a3" /><Relationship Type="http://schemas.openxmlformats.org/officeDocument/2006/relationships/slide" Target="/ppt/slides/slide4.xml" Id="R60a043e9c68a487a" /><Relationship Type="http://schemas.openxmlformats.org/officeDocument/2006/relationships/slide" Target="/ppt/slides/slide5.xml" Id="Rd4c941a1527842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03ee73deb4d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9303ec5c24780" /><Relationship Type="http://schemas.openxmlformats.org/officeDocument/2006/relationships/theme" Target="/ppt/slideMasters/theme/theme1.xml" Id="Rb0c12353d967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9303ec5c2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82af63177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06593c21b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f0acccdb7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c0d62e3b9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27b345f3a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