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63cf5e411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b680777704957"/>
  </p:sldMasterIdLst>
  <p:sldIdLst>
    <p:sldId xmlns:r="http://schemas.openxmlformats.org/officeDocument/2006/relationships" id="256" r:id="R5107607f606f4bad"/>
    <p:sldId xmlns:r="http://schemas.openxmlformats.org/officeDocument/2006/relationships" id="257" r:id="R04a43494bd1f462e"/>
    <p:sldId xmlns:r="http://schemas.openxmlformats.org/officeDocument/2006/relationships" id="258" r:id="Rccd293c6395d4e12"/>
    <p:sldId xmlns:r="http://schemas.openxmlformats.org/officeDocument/2006/relationships" id="259" r:id="R69eca04d926548d1"/>
    <p:sldId xmlns:r="http://schemas.openxmlformats.org/officeDocument/2006/relationships" id="260" r:id="Rfc1035cff19d4b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b680777704957" /><Relationship Type="http://schemas.openxmlformats.org/officeDocument/2006/relationships/slide" Target="/ppt/slides/slide1.xml" Id="R5107607f606f4bad" /><Relationship Type="http://schemas.openxmlformats.org/officeDocument/2006/relationships/slide" Target="/ppt/slides/slide2.xml" Id="R04a43494bd1f462e" /><Relationship Type="http://schemas.openxmlformats.org/officeDocument/2006/relationships/slide" Target="/ppt/slides/slide3.xml" Id="Rccd293c6395d4e12" /><Relationship Type="http://schemas.openxmlformats.org/officeDocument/2006/relationships/slide" Target="/ppt/slides/slide4.xml" Id="R69eca04d926548d1" /><Relationship Type="http://schemas.openxmlformats.org/officeDocument/2006/relationships/slide" Target="/ppt/slides/slide5.xml" Id="Rfc1035cff19d4b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9e453c0b4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ecc2862524e5e" /><Relationship Type="http://schemas.openxmlformats.org/officeDocument/2006/relationships/theme" Target="/ppt/slideMasters/theme/theme1.xml" Id="R48ca4c6411a8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2ecc2862524e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1d4fa372e4d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9f9f9024a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3020b04624f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4b61eda21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86ca6e99e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ARKON ARKITEKT OG INGENIØRKONTOR Birger Tveiten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ARKON ARKITEKT OG INGENIØRKONTOR Birger Tveiten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Lindgaards gate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85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birger.tveiten@gmail.com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www.arkonarkitekt.no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970 487 832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