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ee343b8251f405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952708f7b5a427e"/>
  </p:sldMasterIdLst>
  <p:sldIdLst>
    <p:sldId xmlns:r="http://schemas.openxmlformats.org/officeDocument/2006/relationships" id="256" r:id="R80bc7c7c94014fcb"/>
    <p:sldId xmlns:r="http://schemas.openxmlformats.org/officeDocument/2006/relationships" id="257" r:id="Rb46a6dffa81c425c"/>
    <p:sldId xmlns:r="http://schemas.openxmlformats.org/officeDocument/2006/relationships" id="258" r:id="R2abd3e5c1ba0461f"/>
    <p:sldId xmlns:r="http://schemas.openxmlformats.org/officeDocument/2006/relationships" id="259" r:id="R64abfccc85ca402e"/>
    <p:sldId xmlns:r="http://schemas.openxmlformats.org/officeDocument/2006/relationships" id="260" r:id="R70ea58c78d684d4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952708f7b5a427e" /><Relationship Type="http://schemas.openxmlformats.org/officeDocument/2006/relationships/slide" Target="/ppt/slides/slide1.xml" Id="R80bc7c7c94014fcb" /><Relationship Type="http://schemas.openxmlformats.org/officeDocument/2006/relationships/slide" Target="/ppt/slides/slide2.xml" Id="Rb46a6dffa81c425c" /><Relationship Type="http://schemas.openxmlformats.org/officeDocument/2006/relationships/slide" Target="/ppt/slides/slide3.xml" Id="R2abd3e5c1ba0461f" /><Relationship Type="http://schemas.openxmlformats.org/officeDocument/2006/relationships/slide" Target="/ppt/slides/slide4.xml" Id="R64abfccc85ca402e" /><Relationship Type="http://schemas.openxmlformats.org/officeDocument/2006/relationships/slide" Target="/ppt/slides/slide5.xml" Id="R70ea58c78d684d4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493b4b70bc649d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f5ed4b0a23425e" /><Relationship Type="http://schemas.openxmlformats.org/officeDocument/2006/relationships/theme" Target="/ppt/slideMasters/theme/theme1.xml" Id="R8a0120a20ca4449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5f5ed4b0a23425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9aa93f765c407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132996676d44d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a649fcf09d486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e52bb65313471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6d22b01aba47a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DAVID ANDERSEN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DAVID ANDERSEN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DAVID ANDERSEN ble etablert [år] og holder til i Holmestrand.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DAVID ANDERSEN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DAVID ANDERSEN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DAVID ANDERSEN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Enneveien 26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3089 Holmestrand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33 05 67 28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970 429 409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DAVID ANDERSEN</a:t>
            </a:r>
          </a:p>
        </p:txBody>
      </p:sp>
    </p:spTree>
  </p:cSld>
  <p:clrMapOvr>
    <a:masterClrMapping xmlns:a="http://schemas.openxmlformats.org/drawingml/2006/main"/>
  </p:clrMapOvr>
</p:sld>
</file>