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f94d20b3a546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d9377d9f8e4729"/>
  </p:sldMasterIdLst>
  <p:sldIdLst>
    <p:sldId xmlns:r="http://schemas.openxmlformats.org/officeDocument/2006/relationships" id="256" r:id="Rd8e9e6dd99474519"/>
    <p:sldId xmlns:r="http://schemas.openxmlformats.org/officeDocument/2006/relationships" id="257" r:id="R87163ca23bb144f2"/>
    <p:sldId xmlns:r="http://schemas.openxmlformats.org/officeDocument/2006/relationships" id="258" r:id="Rea674c460623429a"/>
    <p:sldId xmlns:r="http://schemas.openxmlformats.org/officeDocument/2006/relationships" id="259" r:id="Rb9cd92c99d2f45e7"/>
    <p:sldId xmlns:r="http://schemas.openxmlformats.org/officeDocument/2006/relationships" id="260" r:id="R4b6aeda823a647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d9377d9f8e4729" /><Relationship Type="http://schemas.openxmlformats.org/officeDocument/2006/relationships/slide" Target="/ppt/slides/slide1.xml" Id="Rd8e9e6dd99474519" /><Relationship Type="http://schemas.openxmlformats.org/officeDocument/2006/relationships/slide" Target="/ppt/slides/slide2.xml" Id="R87163ca23bb144f2" /><Relationship Type="http://schemas.openxmlformats.org/officeDocument/2006/relationships/slide" Target="/ppt/slides/slide3.xml" Id="Rea674c460623429a" /><Relationship Type="http://schemas.openxmlformats.org/officeDocument/2006/relationships/slide" Target="/ppt/slides/slide4.xml" Id="Rb9cd92c99d2f45e7" /><Relationship Type="http://schemas.openxmlformats.org/officeDocument/2006/relationships/slide" Target="/ppt/slides/slide5.xml" Id="R4b6aeda823a647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bc75b4775641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8a8189e11475f" /><Relationship Type="http://schemas.openxmlformats.org/officeDocument/2006/relationships/theme" Target="/ppt/slideMasters/theme/theme1.xml" Id="R7cf3a24dfd0544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18a8189e1147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c3a01aea349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25aa04c6d42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4e549523b43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cf62f85954a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8b19bc65841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OLE KRISTIAN MOEN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KRISTIAN MOEN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Bjabergveien 208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1821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970 393 641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