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841ba01abd42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8bb413c4f94858"/>
  </p:sldMasterIdLst>
  <p:sldIdLst>
    <p:sldId xmlns:r="http://schemas.openxmlformats.org/officeDocument/2006/relationships" id="256" r:id="R03b8cfc36d604646"/>
    <p:sldId xmlns:r="http://schemas.openxmlformats.org/officeDocument/2006/relationships" id="257" r:id="Rc130d2ce18cc48d2"/>
    <p:sldId xmlns:r="http://schemas.openxmlformats.org/officeDocument/2006/relationships" id="258" r:id="R7b0f05a75f284633"/>
    <p:sldId xmlns:r="http://schemas.openxmlformats.org/officeDocument/2006/relationships" id="259" r:id="R42dffac68ecc44a4"/>
    <p:sldId xmlns:r="http://schemas.openxmlformats.org/officeDocument/2006/relationships" id="260" r:id="Re1431fe88c5e4178"/>
    <p:sldId xmlns:r="http://schemas.openxmlformats.org/officeDocument/2006/relationships" id="261" r:id="R65956083bb7541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8bb413c4f94858" /><Relationship Type="http://schemas.openxmlformats.org/officeDocument/2006/relationships/slide" Target="/ppt/slides/slide1.xml" Id="R03b8cfc36d604646" /><Relationship Type="http://schemas.openxmlformats.org/officeDocument/2006/relationships/slide" Target="/ppt/slides/slide2.xml" Id="Rc130d2ce18cc48d2" /><Relationship Type="http://schemas.openxmlformats.org/officeDocument/2006/relationships/slide" Target="/ppt/slides/slide3.xml" Id="R7b0f05a75f284633" /><Relationship Type="http://schemas.openxmlformats.org/officeDocument/2006/relationships/slide" Target="/ppt/slides/slide4.xml" Id="R42dffac68ecc44a4" /><Relationship Type="http://schemas.openxmlformats.org/officeDocument/2006/relationships/slide" Target="/ppt/slides/slide5.xml" Id="Re1431fe88c5e4178" /><Relationship Type="http://schemas.openxmlformats.org/officeDocument/2006/relationships/slide" Target="/ppt/slides/slide6.xml" Id="R65956083bb7541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e4fcfe58eb40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d31d035711499e" /><Relationship Type="http://schemas.openxmlformats.org/officeDocument/2006/relationships/theme" Target="/ppt/slideMasters/theme/theme1.xml" Id="Rbac4cc77176b46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d31d03571149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fc41ba73148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06798d4e942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e3c8a0c3e4c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e82e1d56f46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3a434e334248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05af440d147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GOLTEN RØR OG MEKANISK VERKSTED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GOLTEN RØR OG MEKANISK VERKSTED ble etablert [år] og holder til i Glesvær.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5 047 730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319 719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295 215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−397 056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1 192 919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Goltavegen 278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5381 Glesvær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31 78 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ngolten@goltenror.no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970 384 049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GOLTEN RØR OG MEKANISK VERKSTED</a:t>
            </a:r>
          </a:p>
        </p:txBody>
      </p:sp>
    </p:spTree>
  </p:cSld>
  <p:clrMapOvr>
    <a:masterClrMapping xmlns:a="http://schemas.openxmlformats.org/drawingml/2006/main"/>
  </p:clrMapOvr>
</p:sld>
</file>