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943043042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dba06350a4569"/>
  </p:sldMasterIdLst>
  <p:sldIdLst>
    <p:sldId xmlns:r="http://schemas.openxmlformats.org/officeDocument/2006/relationships" id="256" r:id="Rf90686bf0a154b01"/>
    <p:sldId xmlns:r="http://schemas.openxmlformats.org/officeDocument/2006/relationships" id="257" r:id="R6147aba1fad4464e"/>
    <p:sldId xmlns:r="http://schemas.openxmlformats.org/officeDocument/2006/relationships" id="258" r:id="R1714b999d4b7414c"/>
    <p:sldId xmlns:r="http://schemas.openxmlformats.org/officeDocument/2006/relationships" id="259" r:id="Rfb8db0d00eeb4283"/>
    <p:sldId xmlns:r="http://schemas.openxmlformats.org/officeDocument/2006/relationships" id="260" r:id="R5b2ccbfa525e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dba06350a4569" /><Relationship Type="http://schemas.openxmlformats.org/officeDocument/2006/relationships/slide" Target="/ppt/slides/slide1.xml" Id="Rf90686bf0a154b01" /><Relationship Type="http://schemas.openxmlformats.org/officeDocument/2006/relationships/slide" Target="/ppt/slides/slide2.xml" Id="R6147aba1fad4464e" /><Relationship Type="http://schemas.openxmlformats.org/officeDocument/2006/relationships/slide" Target="/ppt/slides/slide3.xml" Id="R1714b999d4b7414c" /><Relationship Type="http://schemas.openxmlformats.org/officeDocument/2006/relationships/slide" Target="/ppt/slides/slide4.xml" Id="Rfb8db0d00eeb4283" /><Relationship Type="http://schemas.openxmlformats.org/officeDocument/2006/relationships/slide" Target="/ppt/slides/slide5.xml" Id="R5b2ccbfa525e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1e72005b6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8cebcd0b84ca2" /><Relationship Type="http://schemas.openxmlformats.org/officeDocument/2006/relationships/theme" Target="/ppt/slideMasters/theme/theme1.xml" Id="R4d409ecf6f6a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8cebcd0b8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2a89f3af0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a8f9b7e44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1c77e798a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6984e9737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5e2d7bf5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KRISTIAN OPPEDAL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KRISTIAN OPPEDAL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Haugene, Foldvikveien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970 357 947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