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d1c2b44cf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790ec6f6b4e1b"/>
  </p:sldMasterIdLst>
  <p:sldIdLst>
    <p:sldId xmlns:r="http://schemas.openxmlformats.org/officeDocument/2006/relationships" id="256" r:id="R91da8c1cc87d44c5"/>
    <p:sldId xmlns:r="http://schemas.openxmlformats.org/officeDocument/2006/relationships" id="257" r:id="Rf0ba5347ed1d4d43"/>
    <p:sldId xmlns:r="http://schemas.openxmlformats.org/officeDocument/2006/relationships" id="258" r:id="R9bae0de781274ba1"/>
    <p:sldId xmlns:r="http://schemas.openxmlformats.org/officeDocument/2006/relationships" id="259" r:id="R533eda166fa84a98"/>
    <p:sldId xmlns:r="http://schemas.openxmlformats.org/officeDocument/2006/relationships" id="260" r:id="R0ec3bf3f93b8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790ec6f6b4e1b" /><Relationship Type="http://schemas.openxmlformats.org/officeDocument/2006/relationships/slide" Target="/ppt/slides/slide1.xml" Id="R91da8c1cc87d44c5" /><Relationship Type="http://schemas.openxmlformats.org/officeDocument/2006/relationships/slide" Target="/ppt/slides/slide2.xml" Id="Rf0ba5347ed1d4d43" /><Relationship Type="http://schemas.openxmlformats.org/officeDocument/2006/relationships/slide" Target="/ppt/slides/slide3.xml" Id="R9bae0de781274ba1" /><Relationship Type="http://schemas.openxmlformats.org/officeDocument/2006/relationships/slide" Target="/ppt/slides/slide4.xml" Id="R533eda166fa84a98" /><Relationship Type="http://schemas.openxmlformats.org/officeDocument/2006/relationships/slide" Target="/ppt/slides/slide5.xml" Id="R0ec3bf3f93b8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515f148a9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9f2cda819421e" /><Relationship Type="http://schemas.openxmlformats.org/officeDocument/2006/relationships/theme" Target="/ppt/slideMasters/theme/theme1.xml" Id="Re38603618695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9f2cda819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ff82e0994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564192af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b996789b4d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621440211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5a131d58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 HARRY 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HARRY 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HARRY A ble etablert [år] og holder til i Utskarpen.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HARRY 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HARRY 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HARRY 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Flostrandveien 494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8725 Utskarpen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16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harvni@online.no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www.dynamittharry.no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970 337 954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HARRY A</a:t>
            </a:r>
          </a:p>
        </p:txBody>
      </p:sp>
    </p:spTree>
  </p:cSld>
  <p:clrMapOvr>
    <a:masterClrMapping xmlns:a="http://schemas.openxmlformats.org/drawingml/2006/main"/>
  </p:clrMapOvr>
</p:sld>
</file>