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78be9b34734b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7fcd32e8d64d7f"/>
  </p:sldMasterIdLst>
  <p:sldIdLst>
    <p:sldId xmlns:r="http://schemas.openxmlformats.org/officeDocument/2006/relationships" id="256" r:id="R47cafedf3d004187"/>
    <p:sldId xmlns:r="http://schemas.openxmlformats.org/officeDocument/2006/relationships" id="257" r:id="Rae7d6ced00ae49a6"/>
    <p:sldId xmlns:r="http://schemas.openxmlformats.org/officeDocument/2006/relationships" id="258" r:id="Rc398e8bd18f04aa5"/>
    <p:sldId xmlns:r="http://schemas.openxmlformats.org/officeDocument/2006/relationships" id="259" r:id="R55e1850390ba495a"/>
    <p:sldId xmlns:r="http://schemas.openxmlformats.org/officeDocument/2006/relationships" id="260" r:id="R2cc233206ca844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7fcd32e8d64d7f" /><Relationship Type="http://schemas.openxmlformats.org/officeDocument/2006/relationships/slide" Target="/ppt/slides/slide1.xml" Id="R47cafedf3d004187" /><Relationship Type="http://schemas.openxmlformats.org/officeDocument/2006/relationships/slide" Target="/ppt/slides/slide2.xml" Id="Rae7d6ced00ae49a6" /><Relationship Type="http://schemas.openxmlformats.org/officeDocument/2006/relationships/slide" Target="/ppt/slides/slide3.xml" Id="Rc398e8bd18f04aa5" /><Relationship Type="http://schemas.openxmlformats.org/officeDocument/2006/relationships/slide" Target="/ppt/slides/slide4.xml" Id="R55e1850390ba495a" /><Relationship Type="http://schemas.openxmlformats.org/officeDocument/2006/relationships/slide" Target="/ppt/slides/slide5.xml" Id="R2cc233206ca844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db65429b2f4f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36c87a18946f3" /><Relationship Type="http://schemas.openxmlformats.org/officeDocument/2006/relationships/theme" Target="/ppt/slideMasters/theme/theme1.xml" Id="Rc28a72d3e7c74b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736c87a18946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b67eff18e48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b644673b849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1534f447149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b3474a1fc46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5b54fde2c4e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BØRRE OLSEN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 OLSEN ble etablert [år] og holder til i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Brevigveien 175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1912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970 320 334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