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8dc09d408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b1e32e9c247d3"/>
  </p:sldMasterIdLst>
  <p:sldIdLst>
    <p:sldId xmlns:r="http://schemas.openxmlformats.org/officeDocument/2006/relationships" id="256" r:id="R7bd3ca2891be44b7"/>
    <p:sldId xmlns:r="http://schemas.openxmlformats.org/officeDocument/2006/relationships" id="257" r:id="R7855d718e8c540ec"/>
    <p:sldId xmlns:r="http://schemas.openxmlformats.org/officeDocument/2006/relationships" id="258" r:id="R46a73a0a8ff14130"/>
    <p:sldId xmlns:r="http://schemas.openxmlformats.org/officeDocument/2006/relationships" id="259" r:id="R0b0f33485bd44d6b"/>
    <p:sldId xmlns:r="http://schemas.openxmlformats.org/officeDocument/2006/relationships" id="260" r:id="R608e6aa70ca3476b"/>
    <p:sldId xmlns:r="http://schemas.openxmlformats.org/officeDocument/2006/relationships" id="261" r:id="R42dbb74ec634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b1e32e9c247d3" /><Relationship Type="http://schemas.openxmlformats.org/officeDocument/2006/relationships/slide" Target="/ppt/slides/slide1.xml" Id="R7bd3ca2891be44b7" /><Relationship Type="http://schemas.openxmlformats.org/officeDocument/2006/relationships/slide" Target="/ppt/slides/slide2.xml" Id="R7855d718e8c540ec" /><Relationship Type="http://schemas.openxmlformats.org/officeDocument/2006/relationships/slide" Target="/ppt/slides/slide3.xml" Id="R46a73a0a8ff14130" /><Relationship Type="http://schemas.openxmlformats.org/officeDocument/2006/relationships/slide" Target="/ppt/slides/slide4.xml" Id="R0b0f33485bd44d6b" /><Relationship Type="http://schemas.openxmlformats.org/officeDocument/2006/relationships/slide" Target="/ppt/slides/slide5.xml" Id="R608e6aa70ca3476b" /><Relationship Type="http://schemas.openxmlformats.org/officeDocument/2006/relationships/slide" Target="/ppt/slides/slide6.xml" Id="R42dbb74ec634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9b4658105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990e5ecd84dbe" /><Relationship Type="http://schemas.openxmlformats.org/officeDocument/2006/relationships/theme" Target="/ppt/slideMasters/theme/theme1.xml" Id="Rdffdd9a694044b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990e5ecd8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6b696c7d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e4e4d1274e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ec5abc46f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6f6753d43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41bd5d5b4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d12c86eb7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SØR-ØSTERDAL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SØR-ØSTERDAL REGNSKAPSLAG SA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13 431 908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Sliperiveien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00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970 300 643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