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1084270ab940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e40265fba54bc9"/>
  </p:sldMasterIdLst>
  <p:sldIdLst>
    <p:sldId xmlns:r="http://schemas.openxmlformats.org/officeDocument/2006/relationships" id="256" r:id="R4a2bd66f5f7e49c2"/>
    <p:sldId xmlns:r="http://schemas.openxmlformats.org/officeDocument/2006/relationships" id="257" r:id="R94193616983b4245"/>
    <p:sldId xmlns:r="http://schemas.openxmlformats.org/officeDocument/2006/relationships" id="258" r:id="Rbf9ec58829f743a3"/>
    <p:sldId xmlns:r="http://schemas.openxmlformats.org/officeDocument/2006/relationships" id="259" r:id="R6d907c5d3c8a47f0"/>
    <p:sldId xmlns:r="http://schemas.openxmlformats.org/officeDocument/2006/relationships" id="260" r:id="R24fb0b7a97b54c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e40265fba54bc9" /><Relationship Type="http://schemas.openxmlformats.org/officeDocument/2006/relationships/slide" Target="/ppt/slides/slide1.xml" Id="R4a2bd66f5f7e49c2" /><Relationship Type="http://schemas.openxmlformats.org/officeDocument/2006/relationships/slide" Target="/ppt/slides/slide2.xml" Id="R94193616983b4245" /><Relationship Type="http://schemas.openxmlformats.org/officeDocument/2006/relationships/slide" Target="/ppt/slides/slide3.xml" Id="Rbf9ec58829f743a3" /><Relationship Type="http://schemas.openxmlformats.org/officeDocument/2006/relationships/slide" Target="/ppt/slides/slide4.xml" Id="R6d907c5d3c8a47f0" /><Relationship Type="http://schemas.openxmlformats.org/officeDocument/2006/relationships/slide" Target="/ppt/slides/slide5.xml" Id="R24fb0b7a97b54c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001e774a4949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8cd60a2614e77" /><Relationship Type="http://schemas.openxmlformats.org/officeDocument/2006/relationships/theme" Target="/ppt/slideMasters/theme/theme1.xml" Id="R41e54bff7e9742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08cd60a2614e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91e0319054e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d237397a142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5426750974d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083f9ae4649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6cdb51f714f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BJARNE LOFTHUS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 LOFTHUS ble etablert [år] og holder til i Høydalsmo.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Kvålsgrend 140A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3891 Høydalsmo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07 64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970 295 402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