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1e52e38bd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c01c3ba8dd497d"/>
  </p:sldMasterIdLst>
  <p:sldIdLst>
    <p:sldId xmlns:r="http://schemas.openxmlformats.org/officeDocument/2006/relationships" id="256" r:id="Rf88909b25280464b"/>
    <p:sldId xmlns:r="http://schemas.openxmlformats.org/officeDocument/2006/relationships" id="257" r:id="Ra4d4f392ad9d4db2"/>
    <p:sldId xmlns:r="http://schemas.openxmlformats.org/officeDocument/2006/relationships" id="258" r:id="R4ce54aa6adb94aa6"/>
    <p:sldId xmlns:r="http://schemas.openxmlformats.org/officeDocument/2006/relationships" id="259" r:id="R8087510b32de465e"/>
    <p:sldId xmlns:r="http://schemas.openxmlformats.org/officeDocument/2006/relationships" id="260" r:id="R2d230880cbb3481f"/>
    <p:sldId xmlns:r="http://schemas.openxmlformats.org/officeDocument/2006/relationships" id="261" r:id="R85603a0c440f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01c3ba8dd497d" /><Relationship Type="http://schemas.openxmlformats.org/officeDocument/2006/relationships/slide" Target="/ppt/slides/slide1.xml" Id="Rf88909b25280464b" /><Relationship Type="http://schemas.openxmlformats.org/officeDocument/2006/relationships/slide" Target="/ppt/slides/slide2.xml" Id="Ra4d4f392ad9d4db2" /><Relationship Type="http://schemas.openxmlformats.org/officeDocument/2006/relationships/slide" Target="/ppt/slides/slide3.xml" Id="R4ce54aa6adb94aa6" /><Relationship Type="http://schemas.openxmlformats.org/officeDocument/2006/relationships/slide" Target="/ppt/slides/slide4.xml" Id="R8087510b32de465e" /><Relationship Type="http://schemas.openxmlformats.org/officeDocument/2006/relationships/slide" Target="/ppt/slides/slide5.xml" Id="R2d230880cbb3481f" /><Relationship Type="http://schemas.openxmlformats.org/officeDocument/2006/relationships/slide" Target="/ppt/slides/slide6.xml" Id="R85603a0c440f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ed48b62a2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604cf42cd4c67" /><Relationship Type="http://schemas.openxmlformats.org/officeDocument/2006/relationships/theme" Target="/ppt/slideMasters/theme/theme1.xml" Id="R5b5878b8e673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c604cf42cd4c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40be149474c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576416e83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dfaefa3e4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a3f4ed182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3c45f2d70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4027197af47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