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2623e5267e94d5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d00e5a01dd441a5"/>
  </p:sldMasterIdLst>
  <p:sldIdLst>
    <p:sldId xmlns:r="http://schemas.openxmlformats.org/officeDocument/2006/relationships" id="256" r:id="Ree86a1cc37b34ff0"/>
    <p:sldId xmlns:r="http://schemas.openxmlformats.org/officeDocument/2006/relationships" id="257" r:id="R288af859169d43b7"/>
    <p:sldId xmlns:r="http://schemas.openxmlformats.org/officeDocument/2006/relationships" id="258" r:id="Rdf920dd375f741f8"/>
    <p:sldId xmlns:r="http://schemas.openxmlformats.org/officeDocument/2006/relationships" id="259" r:id="R9ad681b69bb44f5c"/>
    <p:sldId xmlns:r="http://schemas.openxmlformats.org/officeDocument/2006/relationships" id="260" r:id="R1b25467c8adf4f6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00e5a01dd441a5" /><Relationship Type="http://schemas.openxmlformats.org/officeDocument/2006/relationships/slide" Target="/ppt/slides/slide1.xml" Id="Ree86a1cc37b34ff0" /><Relationship Type="http://schemas.openxmlformats.org/officeDocument/2006/relationships/slide" Target="/ppt/slides/slide2.xml" Id="R288af859169d43b7" /><Relationship Type="http://schemas.openxmlformats.org/officeDocument/2006/relationships/slide" Target="/ppt/slides/slide3.xml" Id="Rdf920dd375f741f8" /><Relationship Type="http://schemas.openxmlformats.org/officeDocument/2006/relationships/slide" Target="/ppt/slides/slide4.xml" Id="R9ad681b69bb44f5c" /><Relationship Type="http://schemas.openxmlformats.org/officeDocument/2006/relationships/slide" Target="/ppt/slides/slide5.xml" Id="R1b25467c8adf4f6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89edddf3ec4fc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07093e869f4bee" /><Relationship Type="http://schemas.openxmlformats.org/officeDocument/2006/relationships/theme" Target="/ppt/slideMasters/theme/theme1.xml" Id="R01570e82a99c4ca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d07093e869f4be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0998a08b1f4f2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0a02fe47e5440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d99c6c69a6413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100de0db78429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edd1931539418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EDVARDSEN KNUT ING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EDVARDSEN KNUT ING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EDVARDSEN KNUT ING ble etablert [år] og holder til i Borgen.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EDVARDSEN KNUT ING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EDVARDSEN KNUT ING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EDVARDSEN KNUT ING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Tiurfaret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1388 Borgen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66901285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nevlung@online.no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970 239 367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EDVARDSEN KNUT ING</a:t>
            </a:r>
          </a:p>
        </p:txBody>
      </p:sp>
    </p:spTree>
  </p:cSld>
  <p:clrMapOvr>
    <a:masterClrMapping xmlns:a="http://schemas.openxmlformats.org/drawingml/2006/main"/>
  </p:clrMapOvr>
</p:sld>
</file>