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bea8b78a394e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df76d06ab84247"/>
  </p:sldMasterIdLst>
  <p:sldIdLst>
    <p:sldId xmlns:r="http://schemas.openxmlformats.org/officeDocument/2006/relationships" id="256" r:id="Re558a2fcfe5b49e8"/>
    <p:sldId xmlns:r="http://schemas.openxmlformats.org/officeDocument/2006/relationships" id="257" r:id="Rc2481ed39b2c42f0"/>
    <p:sldId xmlns:r="http://schemas.openxmlformats.org/officeDocument/2006/relationships" id="258" r:id="R02cef4e420534746"/>
    <p:sldId xmlns:r="http://schemas.openxmlformats.org/officeDocument/2006/relationships" id="259" r:id="Rcaadddef57c44526"/>
    <p:sldId xmlns:r="http://schemas.openxmlformats.org/officeDocument/2006/relationships" id="260" r:id="Rce58e9c85b7a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df76d06ab84247" /><Relationship Type="http://schemas.openxmlformats.org/officeDocument/2006/relationships/slide" Target="/ppt/slides/slide1.xml" Id="Re558a2fcfe5b49e8" /><Relationship Type="http://schemas.openxmlformats.org/officeDocument/2006/relationships/slide" Target="/ppt/slides/slide2.xml" Id="Rc2481ed39b2c42f0" /><Relationship Type="http://schemas.openxmlformats.org/officeDocument/2006/relationships/slide" Target="/ppt/slides/slide3.xml" Id="R02cef4e420534746" /><Relationship Type="http://schemas.openxmlformats.org/officeDocument/2006/relationships/slide" Target="/ppt/slides/slide4.xml" Id="Rcaadddef57c44526" /><Relationship Type="http://schemas.openxmlformats.org/officeDocument/2006/relationships/slide" Target="/ppt/slides/slide5.xml" Id="Rce58e9c85b7a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a4cde55c9146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5bbf91efe49aa" /><Relationship Type="http://schemas.openxmlformats.org/officeDocument/2006/relationships/theme" Target="/ppt/slideMasters/theme/theme1.xml" Id="R5bfec288900541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5bbf91efe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f2f83905f46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e7b6b481c48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e0a1f0bc1d45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019bd82dc4d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cbc4523f9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DYRDAL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DYRDAL ble etablert [år] og holder til i Viksdalen.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Vikastølsvegen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6978 Viksdalen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57719778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DYRDAL</a:t>
            </a:r>
          </a:p>
        </p:txBody>
      </p:sp>
    </p:spTree>
  </p:cSld>
  <p:clrMapOvr>
    <a:masterClrMapping xmlns:a="http://schemas.openxmlformats.org/drawingml/2006/main"/>
  </p:clrMapOvr>
</p:sld>
</file>