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b3ecea6144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299b1ae83e4226"/>
  </p:sldMasterIdLst>
  <p:sldIdLst>
    <p:sldId xmlns:r="http://schemas.openxmlformats.org/officeDocument/2006/relationships" id="256" r:id="R8f25a88324934890"/>
    <p:sldId xmlns:r="http://schemas.openxmlformats.org/officeDocument/2006/relationships" id="257" r:id="Rd82ce9ad866546b8"/>
    <p:sldId xmlns:r="http://schemas.openxmlformats.org/officeDocument/2006/relationships" id="258" r:id="R6427735cab1849b3"/>
    <p:sldId xmlns:r="http://schemas.openxmlformats.org/officeDocument/2006/relationships" id="259" r:id="R40b6c65713b94a81"/>
    <p:sldId xmlns:r="http://schemas.openxmlformats.org/officeDocument/2006/relationships" id="260" r:id="R261076694de842b5"/>
    <p:sldId xmlns:r="http://schemas.openxmlformats.org/officeDocument/2006/relationships" id="261" r:id="R687059f2fc5a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99b1ae83e4226" /><Relationship Type="http://schemas.openxmlformats.org/officeDocument/2006/relationships/slide" Target="/ppt/slides/slide1.xml" Id="R8f25a88324934890" /><Relationship Type="http://schemas.openxmlformats.org/officeDocument/2006/relationships/slide" Target="/ppt/slides/slide2.xml" Id="Rd82ce9ad866546b8" /><Relationship Type="http://schemas.openxmlformats.org/officeDocument/2006/relationships/slide" Target="/ppt/slides/slide3.xml" Id="R6427735cab1849b3" /><Relationship Type="http://schemas.openxmlformats.org/officeDocument/2006/relationships/slide" Target="/ppt/slides/slide4.xml" Id="R40b6c65713b94a81" /><Relationship Type="http://schemas.openxmlformats.org/officeDocument/2006/relationships/slide" Target="/ppt/slides/slide5.xml" Id="R261076694de842b5" /><Relationship Type="http://schemas.openxmlformats.org/officeDocument/2006/relationships/slide" Target="/ppt/slides/slide6.xml" Id="R687059f2fc5a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3f124b3f0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3656823264cb5" /><Relationship Type="http://schemas.openxmlformats.org/officeDocument/2006/relationships/theme" Target="/ppt/slideMasters/theme/theme1.xml" Id="R4c1fd93d7da1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d3656823264c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a3e24c87c4c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d2b27f35649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278923dde44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a8538aa16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02f6ffe8d4b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2de4df63b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