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e804eba2d842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cf70daf8c44fa9"/>
  </p:sldMasterIdLst>
  <p:sldIdLst>
    <p:sldId xmlns:r="http://schemas.openxmlformats.org/officeDocument/2006/relationships" id="256" r:id="Ra815b21277a84a53"/>
    <p:sldId xmlns:r="http://schemas.openxmlformats.org/officeDocument/2006/relationships" id="257" r:id="R401e62d98b47417c"/>
    <p:sldId xmlns:r="http://schemas.openxmlformats.org/officeDocument/2006/relationships" id="258" r:id="R61ac149aff9f4b14"/>
    <p:sldId xmlns:r="http://schemas.openxmlformats.org/officeDocument/2006/relationships" id="259" r:id="Ra374a9fb5a684550"/>
    <p:sldId xmlns:r="http://schemas.openxmlformats.org/officeDocument/2006/relationships" id="260" r:id="Rde4a672ee86d46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cf70daf8c44fa9" /><Relationship Type="http://schemas.openxmlformats.org/officeDocument/2006/relationships/slide" Target="/ppt/slides/slide1.xml" Id="Ra815b21277a84a53" /><Relationship Type="http://schemas.openxmlformats.org/officeDocument/2006/relationships/slide" Target="/ppt/slides/slide2.xml" Id="R401e62d98b47417c" /><Relationship Type="http://schemas.openxmlformats.org/officeDocument/2006/relationships/slide" Target="/ppt/slides/slide3.xml" Id="R61ac149aff9f4b14" /><Relationship Type="http://schemas.openxmlformats.org/officeDocument/2006/relationships/slide" Target="/ppt/slides/slide4.xml" Id="Ra374a9fb5a684550" /><Relationship Type="http://schemas.openxmlformats.org/officeDocument/2006/relationships/slide" Target="/ppt/slides/slide5.xml" Id="Rde4a672ee86d46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a54ae5b83d4f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e523774774b92" /><Relationship Type="http://schemas.openxmlformats.org/officeDocument/2006/relationships/theme" Target="/ppt/slideMasters/theme/theme1.xml" Id="R43c14b5aae174a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7e523774774b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b797b83c94d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9e725393c40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3325b22ed4e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1f29ae2a245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9297f9eeb4e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STANGE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 KOMMUNE ble etablert [år] og holder til i Stange.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2335 Stange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56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post@stange.kommune.no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www.stange.kommune.no/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970 169 717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STANGE KOMMUNE</a:t>
            </a:r>
          </a:p>
        </p:txBody>
      </p:sp>
    </p:spTree>
  </p:cSld>
  <p:clrMapOvr>
    <a:masterClrMapping xmlns:a="http://schemas.openxmlformats.org/drawingml/2006/main"/>
  </p:clrMapOvr>
</p:sld>
</file>