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02b9aefd9dc4d0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304e41ff9bd4c8c"/>
  </p:sldMasterIdLst>
  <p:sldIdLst>
    <p:sldId xmlns:r="http://schemas.openxmlformats.org/officeDocument/2006/relationships" id="256" r:id="R9a752af40e3f4163"/>
    <p:sldId xmlns:r="http://schemas.openxmlformats.org/officeDocument/2006/relationships" id="257" r:id="Rc2f6152a953d437a"/>
    <p:sldId xmlns:r="http://schemas.openxmlformats.org/officeDocument/2006/relationships" id="258" r:id="R0429862fcd7941ad"/>
    <p:sldId xmlns:r="http://schemas.openxmlformats.org/officeDocument/2006/relationships" id="259" r:id="Rf319be6626c6456a"/>
    <p:sldId xmlns:r="http://schemas.openxmlformats.org/officeDocument/2006/relationships" id="260" r:id="R8c0a5faae12c49c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304e41ff9bd4c8c" /><Relationship Type="http://schemas.openxmlformats.org/officeDocument/2006/relationships/slide" Target="/ppt/slides/slide1.xml" Id="R9a752af40e3f4163" /><Relationship Type="http://schemas.openxmlformats.org/officeDocument/2006/relationships/slide" Target="/ppt/slides/slide2.xml" Id="Rc2f6152a953d437a" /><Relationship Type="http://schemas.openxmlformats.org/officeDocument/2006/relationships/slide" Target="/ppt/slides/slide3.xml" Id="R0429862fcd7941ad" /><Relationship Type="http://schemas.openxmlformats.org/officeDocument/2006/relationships/slide" Target="/ppt/slides/slide4.xml" Id="Rf319be6626c6456a" /><Relationship Type="http://schemas.openxmlformats.org/officeDocument/2006/relationships/slide" Target="/ppt/slides/slide5.xml" Id="R8c0a5faae12c49c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cf8668bd7914f6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b857e2d9f74bde" /><Relationship Type="http://schemas.openxmlformats.org/officeDocument/2006/relationships/theme" Target="/ppt/slideMasters/theme/theme1.xml" Id="R39603e3c52e843f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0b857e2d9f74bd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c9d3f4246c46f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156c8ac3a14b8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53891b11714a5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3f4749e37d45b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14b8310e59403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SIVILARKITEKT NINA STOKSET NILSEN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SIVILARKITEKT NINA STOKSET NILSEN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SIVILARKITEKT NINA STOKSET NILSEN ble etablert [år] og holder til i Kristiansand 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SIVILARKITEKT NINA STOKSET NILSEN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SIVILARKITEKT NINA STOKSET NILSEN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SIVILARKITEKT NINA STOKSET NILSEN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Holbergs gate 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4614 Kristiansand 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970 146 342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SIVILARKITEKT NINA STOKSET NILSEN</a:t>
            </a:r>
          </a:p>
        </p:txBody>
      </p:sp>
    </p:spTree>
  </p:cSld>
  <p:clrMapOvr>
    <a:masterClrMapping xmlns:a="http://schemas.openxmlformats.org/drawingml/2006/main"/>
  </p:clrMapOvr>
</p:sld>
</file>