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9ff3a03f5e42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bd62e1004c47d2"/>
  </p:sldMasterIdLst>
  <p:sldIdLst>
    <p:sldId xmlns:r="http://schemas.openxmlformats.org/officeDocument/2006/relationships" id="256" r:id="Re7a023a3340f4978"/>
    <p:sldId xmlns:r="http://schemas.openxmlformats.org/officeDocument/2006/relationships" id="257" r:id="R3687b781344d4052"/>
    <p:sldId xmlns:r="http://schemas.openxmlformats.org/officeDocument/2006/relationships" id="258" r:id="R173c4713a6264136"/>
    <p:sldId xmlns:r="http://schemas.openxmlformats.org/officeDocument/2006/relationships" id="259" r:id="R3da0c29ec3624688"/>
    <p:sldId xmlns:r="http://schemas.openxmlformats.org/officeDocument/2006/relationships" id="260" r:id="Ra47ee05491124a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bd62e1004c47d2" /><Relationship Type="http://schemas.openxmlformats.org/officeDocument/2006/relationships/slide" Target="/ppt/slides/slide1.xml" Id="Re7a023a3340f4978" /><Relationship Type="http://schemas.openxmlformats.org/officeDocument/2006/relationships/slide" Target="/ppt/slides/slide2.xml" Id="R3687b781344d4052" /><Relationship Type="http://schemas.openxmlformats.org/officeDocument/2006/relationships/slide" Target="/ppt/slides/slide3.xml" Id="R173c4713a6264136" /><Relationship Type="http://schemas.openxmlformats.org/officeDocument/2006/relationships/slide" Target="/ppt/slides/slide4.xml" Id="R3da0c29ec3624688" /><Relationship Type="http://schemas.openxmlformats.org/officeDocument/2006/relationships/slide" Target="/ppt/slides/slide5.xml" Id="Ra47ee05491124a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c97929329c49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5ddacf4ff4c83" /><Relationship Type="http://schemas.openxmlformats.org/officeDocument/2006/relationships/theme" Target="/ppt/slideMasters/theme/theme1.xml" Id="R0a54b0e04d094e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65ddacf4ff4c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90a3f361f46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626b3df4241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bb29b89b74e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3e975c07e4a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0b224879114e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ARVE KJÆRLAND GRAVING/SPRENGING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 KJÆRLAND GRAVING/SPRENGING ble etablert [år] og holder til i Varaldsøy.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Kjæraviksvegen 159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5636 Varaldsøy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48 81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970 051 813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