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10f361813043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91cf0f74a24f30"/>
  </p:sldMasterIdLst>
  <p:sldIdLst>
    <p:sldId xmlns:r="http://schemas.openxmlformats.org/officeDocument/2006/relationships" id="256" r:id="R8521ab9bc6c8426f"/>
    <p:sldId xmlns:r="http://schemas.openxmlformats.org/officeDocument/2006/relationships" id="257" r:id="Rb00532f755a14601"/>
    <p:sldId xmlns:r="http://schemas.openxmlformats.org/officeDocument/2006/relationships" id="258" r:id="R3bdd75584a464c46"/>
    <p:sldId xmlns:r="http://schemas.openxmlformats.org/officeDocument/2006/relationships" id="259" r:id="R7253efa802494eaf"/>
    <p:sldId xmlns:r="http://schemas.openxmlformats.org/officeDocument/2006/relationships" id="260" r:id="Ree8f072dddd047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91cf0f74a24f30" /><Relationship Type="http://schemas.openxmlformats.org/officeDocument/2006/relationships/slide" Target="/ppt/slides/slide1.xml" Id="R8521ab9bc6c8426f" /><Relationship Type="http://schemas.openxmlformats.org/officeDocument/2006/relationships/slide" Target="/ppt/slides/slide2.xml" Id="Rb00532f755a14601" /><Relationship Type="http://schemas.openxmlformats.org/officeDocument/2006/relationships/slide" Target="/ppt/slides/slide3.xml" Id="R3bdd75584a464c46" /><Relationship Type="http://schemas.openxmlformats.org/officeDocument/2006/relationships/slide" Target="/ppt/slides/slide4.xml" Id="R7253efa802494eaf" /><Relationship Type="http://schemas.openxmlformats.org/officeDocument/2006/relationships/slide" Target="/ppt/slides/slide5.xml" Id="Ree8f072dddd047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cee8596b34a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e85d06a8d4541" /><Relationship Type="http://schemas.openxmlformats.org/officeDocument/2006/relationships/theme" Target="/ppt/slideMasters/theme/theme1.xml" Id="Rfd5dc30d78264f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3e85d06a8d45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0751a053749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7d85b85e549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19e2705b04d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d51b37a664b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f5f5fde054e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ERIK GJERDE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ERIK GJERDE ble etablert [år] og holder til i Nedre Vats.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Saudavegen 6545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5578 Nedre Vats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76 51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969 080 303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ERIK GJERDE</a:t>
            </a:r>
          </a:p>
        </p:txBody>
      </p:sp>
    </p:spTree>
  </p:cSld>
  <p:clrMapOvr>
    <a:masterClrMapping xmlns:a="http://schemas.openxmlformats.org/drawingml/2006/main"/>
  </p:clrMapOvr>
</p:sld>
</file>