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65fb46132648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0a1bf840c94d87"/>
  </p:sldMasterIdLst>
  <p:sldIdLst>
    <p:sldId xmlns:r="http://schemas.openxmlformats.org/officeDocument/2006/relationships" id="256" r:id="Rce4ae42e0bcb4729"/>
    <p:sldId xmlns:r="http://schemas.openxmlformats.org/officeDocument/2006/relationships" id="257" r:id="R9a6945c7d41946b1"/>
    <p:sldId xmlns:r="http://schemas.openxmlformats.org/officeDocument/2006/relationships" id="258" r:id="R889dfd99ddec49ef"/>
    <p:sldId xmlns:r="http://schemas.openxmlformats.org/officeDocument/2006/relationships" id="259" r:id="R935d638c8d874bfb"/>
    <p:sldId xmlns:r="http://schemas.openxmlformats.org/officeDocument/2006/relationships" id="260" r:id="Rdc490fecb6614773"/>
    <p:sldId xmlns:r="http://schemas.openxmlformats.org/officeDocument/2006/relationships" id="261" r:id="R6e506ae1e76d48d4"/>
    <p:sldId xmlns:r="http://schemas.openxmlformats.org/officeDocument/2006/relationships" id="262" r:id="R760f6ed3563348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0a1bf840c94d87" /><Relationship Type="http://schemas.openxmlformats.org/officeDocument/2006/relationships/slide" Target="/ppt/slides/slide1.xml" Id="Rce4ae42e0bcb4729" /><Relationship Type="http://schemas.openxmlformats.org/officeDocument/2006/relationships/slide" Target="/ppt/slides/slide2.xml" Id="R9a6945c7d41946b1" /><Relationship Type="http://schemas.openxmlformats.org/officeDocument/2006/relationships/slide" Target="/ppt/slides/slide3.xml" Id="R889dfd99ddec49ef" /><Relationship Type="http://schemas.openxmlformats.org/officeDocument/2006/relationships/slide" Target="/ppt/slides/slide4.xml" Id="R935d638c8d874bfb" /><Relationship Type="http://schemas.openxmlformats.org/officeDocument/2006/relationships/slide" Target="/ppt/slides/slide5.xml" Id="Rdc490fecb6614773" /><Relationship Type="http://schemas.openxmlformats.org/officeDocument/2006/relationships/slide" Target="/ppt/slides/slide6.xml" Id="R6e506ae1e76d48d4" /><Relationship Type="http://schemas.openxmlformats.org/officeDocument/2006/relationships/slide" Target="/ppt/slides/slide7.xml" Id="R760f6ed3563348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0286543cd348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3e04fc82a44071" /><Relationship Type="http://schemas.openxmlformats.org/officeDocument/2006/relationships/theme" Target="/ppt/slideMasters/theme/theme1.xml" Id="R79404ef8c09f4e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3e04fc82a440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f3447dab244f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65aadd093741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7bdcf7a7424a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fbe8738d8049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18db1397894b2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d005b92ee5497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b5abc0fb0e41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BIZON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BIZON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BIZON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BIZON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BIZON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BIZON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627 695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22 620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10 653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174 061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389 344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BIZON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TORODD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BIZON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Skåthaugmarka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6010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bbf@bizon.no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968 824 813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BIZON AS</a:t>
            </a:r>
          </a:p>
        </p:txBody>
      </p:sp>
    </p:spTree>
  </p:cSld>
  <p:clrMapOvr>
    <a:masterClrMapping xmlns:a="http://schemas.openxmlformats.org/drawingml/2006/main"/>
  </p:clrMapOvr>
</p:sld>
</file>