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a899e7b86642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09f8b3d71449a"/>
  </p:sldMasterIdLst>
  <p:sldIdLst>
    <p:sldId xmlns:r="http://schemas.openxmlformats.org/officeDocument/2006/relationships" id="256" r:id="R3a10fed0b28f451e"/>
    <p:sldId xmlns:r="http://schemas.openxmlformats.org/officeDocument/2006/relationships" id="257" r:id="R1b6aa39e578d4754"/>
    <p:sldId xmlns:r="http://schemas.openxmlformats.org/officeDocument/2006/relationships" id="258" r:id="R1ee60b4461b84653"/>
    <p:sldId xmlns:r="http://schemas.openxmlformats.org/officeDocument/2006/relationships" id="259" r:id="R39308761948149bf"/>
    <p:sldId xmlns:r="http://schemas.openxmlformats.org/officeDocument/2006/relationships" id="260" r:id="R2b781afe59444f60"/>
    <p:sldId xmlns:r="http://schemas.openxmlformats.org/officeDocument/2006/relationships" id="261" r:id="R14d308d45e0b4b74"/>
    <p:sldId xmlns:r="http://schemas.openxmlformats.org/officeDocument/2006/relationships" id="262" r:id="R388c8e2cfe7546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09f8b3d71449a" /><Relationship Type="http://schemas.openxmlformats.org/officeDocument/2006/relationships/slide" Target="/ppt/slides/slide1.xml" Id="R3a10fed0b28f451e" /><Relationship Type="http://schemas.openxmlformats.org/officeDocument/2006/relationships/slide" Target="/ppt/slides/slide2.xml" Id="R1b6aa39e578d4754" /><Relationship Type="http://schemas.openxmlformats.org/officeDocument/2006/relationships/slide" Target="/ppt/slides/slide3.xml" Id="R1ee60b4461b84653" /><Relationship Type="http://schemas.openxmlformats.org/officeDocument/2006/relationships/slide" Target="/ppt/slides/slide4.xml" Id="R39308761948149bf" /><Relationship Type="http://schemas.openxmlformats.org/officeDocument/2006/relationships/slide" Target="/ppt/slides/slide5.xml" Id="R2b781afe59444f60" /><Relationship Type="http://schemas.openxmlformats.org/officeDocument/2006/relationships/slide" Target="/ppt/slides/slide6.xml" Id="R14d308d45e0b4b74" /><Relationship Type="http://schemas.openxmlformats.org/officeDocument/2006/relationships/slide" Target="/ppt/slides/slide7.xml" Id="R388c8e2cfe7546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d6e5c463f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5c97a1d6f42e5" /><Relationship Type="http://schemas.openxmlformats.org/officeDocument/2006/relationships/theme" Target="/ppt/slideMasters/theme/theme1.xml" Id="R18e21cfe66e24a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5c97a1d6f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a511820384c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9769e1bd0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66ee7c5f94f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d0643f2fe43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3a9a097064b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97dc1af447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1a80d55e447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