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38bf8752e04b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a643a109ff48bf"/>
  </p:sldMasterIdLst>
  <p:sldIdLst>
    <p:sldId xmlns:r="http://schemas.openxmlformats.org/officeDocument/2006/relationships" id="256" r:id="R06286ae7b1ec4a61"/>
    <p:sldId xmlns:r="http://schemas.openxmlformats.org/officeDocument/2006/relationships" id="257" r:id="R04fb9aac91e7451a"/>
    <p:sldId xmlns:r="http://schemas.openxmlformats.org/officeDocument/2006/relationships" id="258" r:id="Rfcfde76fea5d474a"/>
    <p:sldId xmlns:r="http://schemas.openxmlformats.org/officeDocument/2006/relationships" id="259" r:id="R5ad67706ca8b47be"/>
    <p:sldId xmlns:r="http://schemas.openxmlformats.org/officeDocument/2006/relationships" id="260" r:id="Rb43f9e52e4504637"/>
    <p:sldId xmlns:r="http://schemas.openxmlformats.org/officeDocument/2006/relationships" id="261" r:id="R6f331110291b4040"/>
    <p:sldId xmlns:r="http://schemas.openxmlformats.org/officeDocument/2006/relationships" id="262" r:id="R5980630971a447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643a109ff48bf" /><Relationship Type="http://schemas.openxmlformats.org/officeDocument/2006/relationships/slide" Target="/ppt/slides/slide1.xml" Id="R06286ae7b1ec4a61" /><Relationship Type="http://schemas.openxmlformats.org/officeDocument/2006/relationships/slide" Target="/ppt/slides/slide2.xml" Id="R04fb9aac91e7451a" /><Relationship Type="http://schemas.openxmlformats.org/officeDocument/2006/relationships/slide" Target="/ppt/slides/slide3.xml" Id="Rfcfde76fea5d474a" /><Relationship Type="http://schemas.openxmlformats.org/officeDocument/2006/relationships/slide" Target="/ppt/slides/slide4.xml" Id="R5ad67706ca8b47be" /><Relationship Type="http://schemas.openxmlformats.org/officeDocument/2006/relationships/slide" Target="/ppt/slides/slide5.xml" Id="Rb43f9e52e4504637" /><Relationship Type="http://schemas.openxmlformats.org/officeDocument/2006/relationships/slide" Target="/ppt/slides/slide6.xml" Id="R6f331110291b4040" /><Relationship Type="http://schemas.openxmlformats.org/officeDocument/2006/relationships/slide" Target="/ppt/slides/slide7.xml" Id="R5980630971a447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90db77717443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1193a23b0468f" /><Relationship Type="http://schemas.openxmlformats.org/officeDocument/2006/relationships/theme" Target="/ppt/slideMasters/theme/theme1.xml" Id="R672fa621fe5748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b1193a23b046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f6f30d5c34d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46a0ee89b4d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8bd19a6d343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f02bd8dc84c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04aa4483c43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782f08b1049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e70cd96b84f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HLM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HLM ARKITEKTUR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44 311 037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3 307 364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2 738 330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7 384 301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19 995 893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BJERGA AS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GUDRUN MOLDEN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HFAA AS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MBARK AS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ØVSTHUS HOLDING AS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MICHAEL HØJGAARD NIELSEN  –  13,5 %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55 04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hlm@hlm.no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968 749 021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HLM ARKITEKTUR AS</a:t>
            </a:r>
          </a:p>
        </p:txBody>
      </p:sp>
    </p:spTree>
  </p:cSld>
  <p:clrMapOvr>
    <a:masterClrMapping xmlns:a="http://schemas.openxmlformats.org/drawingml/2006/main"/>
  </p:clrMapOvr>
</p:sld>
</file>